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diagrams/colors3.xml" ContentType="application/vnd.openxmlformats-officedocument.drawingml.diagramColors+xml"/>
  <Override PartName="/ppt/ink/ink13.xml" ContentType="application/inkml+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layout3.xml" ContentType="application/vnd.openxmlformats-officedocument.drawingml.diagramLayout+xml"/>
  <Override PartName="/ppt/ink/ink12.xml" ContentType="application/inkml+xml"/>
  <Override PartName="/ppt/diagrams/quickStyle3.xml" ContentType="application/vnd.openxmlformats-officedocument.drawingml.diagramStyle+xml"/>
  <Override PartName="/ppt/diagrams/drawing3.xml" ContentType="application/vnd.ms-office.drawingml.diagramDrawing+xml"/>
  <Override PartName="/ppt/diagrams/layout2.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1778" r:id="rId4"/>
    <p:sldId id="1754" r:id="rId5"/>
    <p:sldId id="1750" r:id="rId6"/>
    <p:sldId id="1749" r:id="rId7"/>
    <p:sldId id="1752" r:id="rId8"/>
    <p:sldId id="1751" r:id="rId9"/>
    <p:sldId id="1748" r:id="rId10"/>
    <p:sldId id="1747" r:id="rId11"/>
    <p:sldId id="1776" r:id="rId12"/>
    <p:sldId id="1777" r:id="rId13"/>
    <p:sldId id="1753" r:id="rId14"/>
    <p:sldId id="1774" r:id="rId15"/>
    <p:sldId id="1755" r:id="rId16"/>
    <p:sldId id="1756" r:id="rId17"/>
    <p:sldId id="1765" r:id="rId18"/>
    <p:sldId id="1757" r:id="rId19"/>
    <p:sldId id="1758" r:id="rId20"/>
    <p:sldId id="1760" r:id="rId21"/>
    <p:sldId id="1772" r:id="rId22"/>
    <p:sldId id="1761" r:id="rId23"/>
    <p:sldId id="1763" r:id="rId24"/>
    <p:sldId id="1764" r:id="rId25"/>
    <p:sldId id="1770" r:id="rId26"/>
    <p:sldId id="1768" r:id="rId27"/>
    <p:sldId id="1775" r:id="rId28"/>
    <p:sldId id="1767"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FF406E-28DB-4B02-8D23-82B2AE7083B3}" v="75" dt="2026-03-09T11:02:50.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4660"/>
  </p:normalViewPr>
  <p:slideViewPr>
    <p:cSldViewPr snapToGrid="0">
      <p:cViewPr varScale="1">
        <p:scale>
          <a:sx n="82" d="100"/>
          <a:sy n="82" d="100"/>
        </p:scale>
        <p:origin x="3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6049F-1F82-430D-B65E-47DFD88C4C8F}" type="doc">
      <dgm:prSet loTypeId="urn:microsoft.com/office/officeart/2005/8/layout/bProcess4" loCatId="process" qsTypeId="urn:microsoft.com/office/officeart/2005/8/quickstyle/simple1" qsCatId="simple" csTypeId="urn:microsoft.com/office/officeart/2005/8/colors/accent3_4" csCatId="accent3" phldr="1"/>
      <dgm:spPr/>
      <dgm:t>
        <a:bodyPr/>
        <a:lstStyle/>
        <a:p>
          <a:endParaRPr lang="en-GB"/>
        </a:p>
      </dgm:t>
    </dgm:pt>
    <dgm:pt modelId="{AF067839-42E6-4E6D-B8E4-B443A423CB28}">
      <dgm:prSet phldrT="[Text]" phldr="0"/>
      <dgm:spPr/>
      <dgm:t>
        <a:bodyPr/>
        <a:lstStyle/>
        <a:p>
          <a:r>
            <a:rPr lang="en-GB" dirty="0"/>
            <a:t>Ahimsa</a:t>
          </a:r>
        </a:p>
      </dgm:t>
    </dgm:pt>
    <dgm:pt modelId="{3A5238BF-A585-4B31-9685-4DDC1488388B}" type="parTrans" cxnId="{C07B7DE7-177D-458A-8A98-8EA6297B62E8}">
      <dgm:prSet/>
      <dgm:spPr/>
      <dgm:t>
        <a:bodyPr/>
        <a:lstStyle/>
        <a:p>
          <a:endParaRPr lang="en-GB"/>
        </a:p>
      </dgm:t>
    </dgm:pt>
    <dgm:pt modelId="{12EF8971-2E7D-447B-AEE3-380D9EBD161C}" type="sibTrans" cxnId="{C07B7DE7-177D-458A-8A98-8EA6297B62E8}">
      <dgm:prSet/>
      <dgm:spPr/>
      <dgm:t>
        <a:bodyPr/>
        <a:lstStyle/>
        <a:p>
          <a:endParaRPr lang="en-GB"/>
        </a:p>
      </dgm:t>
    </dgm:pt>
    <dgm:pt modelId="{80C6A54D-B882-440E-AEA8-6986F1232937}">
      <dgm:prSet phldrT="[Text]" phldr="0"/>
      <dgm:spPr/>
      <dgm:t>
        <a:bodyPr/>
        <a:lstStyle/>
        <a:p>
          <a:r>
            <a:rPr lang="en-GB" dirty="0"/>
            <a:t>Ashrama</a:t>
          </a:r>
        </a:p>
      </dgm:t>
    </dgm:pt>
    <dgm:pt modelId="{9D566CB4-75FB-449F-9518-F2573512B0EA}" type="parTrans" cxnId="{6EB8A5A8-B058-4FCB-A531-2DCE6A2D740E}">
      <dgm:prSet/>
      <dgm:spPr/>
      <dgm:t>
        <a:bodyPr/>
        <a:lstStyle/>
        <a:p>
          <a:endParaRPr lang="en-GB"/>
        </a:p>
      </dgm:t>
    </dgm:pt>
    <dgm:pt modelId="{0A266A4B-0A90-45BB-A49C-25C2F3227429}" type="sibTrans" cxnId="{6EB8A5A8-B058-4FCB-A531-2DCE6A2D740E}">
      <dgm:prSet/>
      <dgm:spPr/>
      <dgm:t>
        <a:bodyPr/>
        <a:lstStyle/>
        <a:p>
          <a:endParaRPr lang="en-GB"/>
        </a:p>
      </dgm:t>
    </dgm:pt>
    <dgm:pt modelId="{CC597251-C2A3-4DA8-A583-267DFC1A0C9C}">
      <dgm:prSet phldrT="[Text]" phldr="0"/>
      <dgm:spPr/>
      <dgm:t>
        <a:bodyPr/>
        <a:lstStyle/>
        <a:p>
          <a:r>
            <a:rPr lang="en-GB" dirty="0"/>
            <a:t>Atman</a:t>
          </a:r>
        </a:p>
      </dgm:t>
    </dgm:pt>
    <dgm:pt modelId="{12CCAA65-2F6A-467B-880C-AA81DAF7DAC5}" type="parTrans" cxnId="{DD9C08FE-837D-4BCB-9E8A-137E160245E7}">
      <dgm:prSet/>
      <dgm:spPr/>
      <dgm:t>
        <a:bodyPr/>
        <a:lstStyle/>
        <a:p>
          <a:endParaRPr lang="en-GB"/>
        </a:p>
      </dgm:t>
    </dgm:pt>
    <dgm:pt modelId="{CE8DD553-9FD7-4777-9D9D-BFDF74441860}" type="sibTrans" cxnId="{DD9C08FE-837D-4BCB-9E8A-137E160245E7}">
      <dgm:prSet/>
      <dgm:spPr/>
      <dgm:t>
        <a:bodyPr/>
        <a:lstStyle/>
        <a:p>
          <a:endParaRPr lang="en-GB"/>
        </a:p>
      </dgm:t>
    </dgm:pt>
    <dgm:pt modelId="{C0956721-2721-4F01-B27E-508626B120FB}">
      <dgm:prSet phldrT="[Text]" phldr="0"/>
      <dgm:spPr/>
      <dgm:t>
        <a:bodyPr/>
        <a:lstStyle/>
        <a:p>
          <a:r>
            <a:rPr lang="en-GB" dirty="0"/>
            <a:t>Brahman</a:t>
          </a:r>
        </a:p>
      </dgm:t>
    </dgm:pt>
    <dgm:pt modelId="{F723D46B-C581-4240-9333-078D5C33AFFB}" type="parTrans" cxnId="{7B58A483-0765-4203-B984-AC720076603F}">
      <dgm:prSet/>
      <dgm:spPr/>
      <dgm:t>
        <a:bodyPr/>
        <a:lstStyle/>
        <a:p>
          <a:endParaRPr lang="en-GB"/>
        </a:p>
      </dgm:t>
    </dgm:pt>
    <dgm:pt modelId="{5F2F29A5-1985-43F9-B4B1-2B7838C3E59B}" type="sibTrans" cxnId="{7B58A483-0765-4203-B984-AC720076603F}">
      <dgm:prSet/>
      <dgm:spPr/>
      <dgm:t>
        <a:bodyPr/>
        <a:lstStyle/>
        <a:p>
          <a:endParaRPr lang="en-GB"/>
        </a:p>
      </dgm:t>
    </dgm:pt>
    <dgm:pt modelId="{8E7DACD7-62D0-4DEA-8ED4-0A02819CE48D}">
      <dgm:prSet phldrT="[Text]" phldr="0"/>
      <dgm:spPr/>
      <dgm:t>
        <a:bodyPr/>
        <a:lstStyle/>
        <a:p>
          <a:r>
            <a:rPr lang="en-GB" dirty="0"/>
            <a:t>Dharma</a:t>
          </a:r>
        </a:p>
      </dgm:t>
    </dgm:pt>
    <dgm:pt modelId="{636C960A-41A3-4B45-A5F7-9674FDB828DD}" type="parTrans" cxnId="{763B10C4-5036-46FC-A21C-4628F1DC22FC}">
      <dgm:prSet/>
      <dgm:spPr/>
      <dgm:t>
        <a:bodyPr/>
        <a:lstStyle/>
        <a:p>
          <a:endParaRPr lang="en-GB"/>
        </a:p>
      </dgm:t>
    </dgm:pt>
    <dgm:pt modelId="{48B87A5D-356C-466B-ACEB-F1AB45D301B1}" type="sibTrans" cxnId="{763B10C4-5036-46FC-A21C-4628F1DC22FC}">
      <dgm:prSet/>
      <dgm:spPr/>
      <dgm:t>
        <a:bodyPr/>
        <a:lstStyle/>
        <a:p>
          <a:endParaRPr lang="en-GB"/>
        </a:p>
      </dgm:t>
    </dgm:pt>
    <dgm:pt modelId="{6196CEB5-9E04-4AA5-9CA2-1470E079704E}">
      <dgm:prSet phldrT="[Text]" phldr="0"/>
      <dgm:spPr/>
      <dgm:t>
        <a:bodyPr/>
        <a:lstStyle/>
        <a:p>
          <a:r>
            <a:rPr lang="en-GB" dirty="0"/>
            <a:t>Karma</a:t>
          </a:r>
        </a:p>
      </dgm:t>
    </dgm:pt>
    <dgm:pt modelId="{8F9FA7B4-35B2-405E-AB79-BE2E8A695985}" type="parTrans" cxnId="{B0B70B8B-DA10-49A5-A64B-6F5722B79628}">
      <dgm:prSet/>
      <dgm:spPr/>
      <dgm:t>
        <a:bodyPr/>
        <a:lstStyle/>
        <a:p>
          <a:endParaRPr lang="en-GB"/>
        </a:p>
      </dgm:t>
    </dgm:pt>
    <dgm:pt modelId="{1BE35523-AE28-472E-901D-5682A2F4F441}" type="sibTrans" cxnId="{B0B70B8B-DA10-49A5-A64B-6F5722B79628}">
      <dgm:prSet/>
      <dgm:spPr/>
      <dgm:t>
        <a:bodyPr/>
        <a:lstStyle/>
        <a:p>
          <a:endParaRPr lang="en-GB"/>
        </a:p>
      </dgm:t>
    </dgm:pt>
    <dgm:pt modelId="{4B4481B1-D307-402E-9E2C-BBB0F14BBED6}">
      <dgm:prSet phldrT="[Text]" phldr="0"/>
      <dgm:spPr/>
      <dgm:t>
        <a:bodyPr/>
        <a:lstStyle/>
        <a:p>
          <a:r>
            <a:rPr lang="en-GB" dirty="0"/>
            <a:t>Moksha</a:t>
          </a:r>
        </a:p>
      </dgm:t>
    </dgm:pt>
    <dgm:pt modelId="{56B4ECC8-5E5D-4281-8AC0-D8F17492ED11}" type="parTrans" cxnId="{96937DAD-B2E8-4E7D-B565-9FF8E0791FFD}">
      <dgm:prSet/>
      <dgm:spPr/>
      <dgm:t>
        <a:bodyPr/>
        <a:lstStyle/>
        <a:p>
          <a:endParaRPr lang="en-GB"/>
        </a:p>
      </dgm:t>
    </dgm:pt>
    <dgm:pt modelId="{0A26599C-B203-4352-9CC9-4BBE97231A1A}" type="sibTrans" cxnId="{96937DAD-B2E8-4E7D-B565-9FF8E0791FFD}">
      <dgm:prSet/>
      <dgm:spPr/>
      <dgm:t>
        <a:bodyPr/>
        <a:lstStyle/>
        <a:p>
          <a:endParaRPr lang="en-GB"/>
        </a:p>
      </dgm:t>
    </dgm:pt>
    <dgm:pt modelId="{B1273AAB-9628-4391-9F2C-8367A99375F8}">
      <dgm:prSet phldrT="[Text]" phldr="0"/>
      <dgm:spPr/>
      <dgm:t>
        <a:bodyPr/>
        <a:lstStyle/>
        <a:p>
          <a:r>
            <a:rPr lang="en-GB" dirty="0"/>
            <a:t>Samsara</a:t>
          </a:r>
        </a:p>
      </dgm:t>
    </dgm:pt>
    <dgm:pt modelId="{994101E4-4EC2-4659-9E73-437A4BCB3EE7}" type="parTrans" cxnId="{82FA50C8-66BC-4024-92A8-AD5887C7E1A3}">
      <dgm:prSet/>
      <dgm:spPr/>
      <dgm:t>
        <a:bodyPr/>
        <a:lstStyle/>
        <a:p>
          <a:endParaRPr lang="en-GB"/>
        </a:p>
      </dgm:t>
    </dgm:pt>
    <dgm:pt modelId="{C155F026-C512-4ADC-85BE-7A7DB758F846}" type="sibTrans" cxnId="{82FA50C8-66BC-4024-92A8-AD5887C7E1A3}">
      <dgm:prSet/>
      <dgm:spPr/>
      <dgm:t>
        <a:bodyPr/>
        <a:lstStyle/>
        <a:p>
          <a:endParaRPr lang="en-GB"/>
        </a:p>
      </dgm:t>
    </dgm:pt>
    <dgm:pt modelId="{DE694225-719A-4E30-AA14-81F1E0F48930}" type="pres">
      <dgm:prSet presAssocID="{4516049F-1F82-430D-B65E-47DFD88C4C8F}" presName="Name0" presStyleCnt="0">
        <dgm:presLayoutVars>
          <dgm:dir/>
          <dgm:resizeHandles/>
        </dgm:presLayoutVars>
      </dgm:prSet>
      <dgm:spPr/>
    </dgm:pt>
    <dgm:pt modelId="{77228C9C-A468-49F8-92BD-A6926A35D480}" type="pres">
      <dgm:prSet presAssocID="{AF067839-42E6-4E6D-B8E4-B443A423CB28}" presName="compNode" presStyleCnt="0"/>
      <dgm:spPr/>
    </dgm:pt>
    <dgm:pt modelId="{7E61D47D-A44C-496A-AB61-BEC915AA8CFD}" type="pres">
      <dgm:prSet presAssocID="{AF067839-42E6-4E6D-B8E4-B443A423CB28}" presName="dummyConnPt" presStyleCnt="0"/>
      <dgm:spPr/>
    </dgm:pt>
    <dgm:pt modelId="{9CBED385-AF79-441E-9303-DAF9F3A2E572}" type="pres">
      <dgm:prSet presAssocID="{AF067839-42E6-4E6D-B8E4-B443A423CB28}" presName="node" presStyleLbl="node1" presStyleIdx="0" presStyleCnt="8">
        <dgm:presLayoutVars>
          <dgm:bulletEnabled val="1"/>
        </dgm:presLayoutVars>
      </dgm:prSet>
      <dgm:spPr/>
    </dgm:pt>
    <dgm:pt modelId="{888E8A86-D7C7-4239-BD46-3DED38B84AD0}" type="pres">
      <dgm:prSet presAssocID="{12EF8971-2E7D-447B-AEE3-380D9EBD161C}" presName="sibTrans" presStyleLbl="bgSibTrans2D1" presStyleIdx="0" presStyleCnt="7"/>
      <dgm:spPr/>
    </dgm:pt>
    <dgm:pt modelId="{7B4CF404-393B-49FD-B906-9FA12791247F}" type="pres">
      <dgm:prSet presAssocID="{80C6A54D-B882-440E-AEA8-6986F1232937}" presName="compNode" presStyleCnt="0"/>
      <dgm:spPr/>
    </dgm:pt>
    <dgm:pt modelId="{91E3F977-0F0C-4C7D-B25E-65F5B2DA6067}" type="pres">
      <dgm:prSet presAssocID="{80C6A54D-B882-440E-AEA8-6986F1232937}" presName="dummyConnPt" presStyleCnt="0"/>
      <dgm:spPr/>
    </dgm:pt>
    <dgm:pt modelId="{AB91EE98-A746-489B-92AA-8948CEDE7E65}" type="pres">
      <dgm:prSet presAssocID="{80C6A54D-B882-440E-AEA8-6986F1232937}" presName="node" presStyleLbl="node1" presStyleIdx="1" presStyleCnt="8">
        <dgm:presLayoutVars>
          <dgm:bulletEnabled val="1"/>
        </dgm:presLayoutVars>
      </dgm:prSet>
      <dgm:spPr/>
    </dgm:pt>
    <dgm:pt modelId="{E6FCDCEA-AC79-40C2-9AE5-C5F97C20E87E}" type="pres">
      <dgm:prSet presAssocID="{0A266A4B-0A90-45BB-A49C-25C2F3227429}" presName="sibTrans" presStyleLbl="bgSibTrans2D1" presStyleIdx="1" presStyleCnt="7"/>
      <dgm:spPr/>
    </dgm:pt>
    <dgm:pt modelId="{E6133EAA-D6E2-44C4-A3D7-6E7DBBA48DD5}" type="pres">
      <dgm:prSet presAssocID="{CC597251-C2A3-4DA8-A583-267DFC1A0C9C}" presName="compNode" presStyleCnt="0"/>
      <dgm:spPr/>
    </dgm:pt>
    <dgm:pt modelId="{FF637701-0CA8-4CF0-9111-35D44FF0B12B}" type="pres">
      <dgm:prSet presAssocID="{CC597251-C2A3-4DA8-A583-267DFC1A0C9C}" presName="dummyConnPt" presStyleCnt="0"/>
      <dgm:spPr/>
    </dgm:pt>
    <dgm:pt modelId="{B9944D81-8706-404E-9F51-6FCE09937639}" type="pres">
      <dgm:prSet presAssocID="{CC597251-C2A3-4DA8-A583-267DFC1A0C9C}" presName="node" presStyleLbl="node1" presStyleIdx="2" presStyleCnt="8">
        <dgm:presLayoutVars>
          <dgm:bulletEnabled val="1"/>
        </dgm:presLayoutVars>
      </dgm:prSet>
      <dgm:spPr/>
    </dgm:pt>
    <dgm:pt modelId="{BF784336-7E4F-4808-AE8D-AB0365898BBE}" type="pres">
      <dgm:prSet presAssocID="{CE8DD553-9FD7-4777-9D9D-BFDF74441860}" presName="sibTrans" presStyleLbl="bgSibTrans2D1" presStyleIdx="2" presStyleCnt="7"/>
      <dgm:spPr/>
    </dgm:pt>
    <dgm:pt modelId="{72BDD494-528B-4A2D-BDAB-EB3B32CCD568}" type="pres">
      <dgm:prSet presAssocID="{C0956721-2721-4F01-B27E-508626B120FB}" presName="compNode" presStyleCnt="0"/>
      <dgm:spPr/>
    </dgm:pt>
    <dgm:pt modelId="{07DAA784-C52A-4B02-967E-0BC646321E06}" type="pres">
      <dgm:prSet presAssocID="{C0956721-2721-4F01-B27E-508626B120FB}" presName="dummyConnPt" presStyleCnt="0"/>
      <dgm:spPr/>
    </dgm:pt>
    <dgm:pt modelId="{EBFFE48F-3F9B-4BCC-A082-512A239A6E3E}" type="pres">
      <dgm:prSet presAssocID="{C0956721-2721-4F01-B27E-508626B120FB}" presName="node" presStyleLbl="node1" presStyleIdx="3" presStyleCnt="8">
        <dgm:presLayoutVars>
          <dgm:bulletEnabled val="1"/>
        </dgm:presLayoutVars>
      </dgm:prSet>
      <dgm:spPr/>
    </dgm:pt>
    <dgm:pt modelId="{5C0F4D9E-CCA9-49A8-B584-ADFBE86DD018}" type="pres">
      <dgm:prSet presAssocID="{5F2F29A5-1985-43F9-B4B1-2B7838C3E59B}" presName="sibTrans" presStyleLbl="bgSibTrans2D1" presStyleIdx="3" presStyleCnt="7"/>
      <dgm:spPr/>
    </dgm:pt>
    <dgm:pt modelId="{46B6B02A-3F57-4CBD-89C1-CAF669E91DD8}" type="pres">
      <dgm:prSet presAssocID="{8E7DACD7-62D0-4DEA-8ED4-0A02819CE48D}" presName="compNode" presStyleCnt="0"/>
      <dgm:spPr/>
    </dgm:pt>
    <dgm:pt modelId="{231E8402-C8F8-4A2F-A624-BADD7624DEFA}" type="pres">
      <dgm:prSet presAssocID="{8E7DACD7-62D0-4DEA-8ED4-0A02819CE48D}" presName="dummyConnPt" presStyleCnt="0"/>
      <dgm:spPr/>
    </dgm:pt>
    <dgm:pt modelId="{C0D675B7-52CC-434E-A956-B5E18332F1B0}" type="pres">
      <dgm:prSet presAssocID="{8E7DACD7-62D0-4DEA-8ED4-0A02819CE48D}" presName="node" presStyleLbl="node1" presStyleIdx="4" presStyleCnt="8">
        <dgm:presLayoutVars>
          <dgm:bulletEnabled val="1"/>
        </dgm:presLayoutVars>
      </dgm:prSet>
      <dgm:spPr/>
    </dgm:pt>
    <dgm:pt modelId="{69EB88D7-95B8-4782-8C3E-32A369533142}" type="pres">
      <dgm:prSet presAssocID="{48B87A5D-356C-466B-ACEB-F1AB45D301B1}" presName="sibTrans" presStyleLbl="bgSibTrans2D1" presStyleIdx="4" presStyleCnt="7"/>
      <dgm:spPr/>
    </dgm:pt>
    <dgm:pt modelId="{B3DBABB2-76B6-471B-911C-38DD82A69632}" type="pres">
      <dgm:prSet presAssocID="{6196CEB5-9E04-4AA5-9CA2-1470E079704E}" presName="compNode" presStyleCnt="0"/>
      <dgm:spPr/>
    </dgm:pt>
    <dgm:pt modelId="{30CD1AD2-A4DD-4E96-A7E9-497000E80F74}" type="pres">
      <dgm:prSet presAssocID="{6196CEB5-9E04-4AA5-9CA2-1470E079704E}" presName="dummyConnPt" presStyleCnt="0"/>
      <dgm:spPr/>
    </dgm:pt>
    <dgm:pt modelId="{A297F9EF-64DA-44AA-B848-B5629D3C7293}" type="pres">
      <dgm:prSet presAssocID="{6196CEB5-9E04-4AA5-9CA2-1470E079704E}" presName="node" presStyleLbl="node1" presStyleIdx="5" presStyleCnt="8">
        <dgm:presLayoutVars>
          <dgm:bulletEnabled val="1"/>
        </dgm:presLayoutVars>
      </dgm:prSet>
      <dgm:spPr/>
    </dgm:pt>
    <dgm:pt modelId="{55CFA552-3EBE-42FB-89AB-3DEEA01CB171}" type="pres">
      <dgm:prSet presAssocID="{1BE35523-AE28-472E-901D-5682A2F4F441}" presName="sibTrans" presStyleLbl="bgSibTrans2D1" presStyleIdx="5" presStyleCnt="7"/>
      <dgm:spPr/>
    </dgm:pt>
    <dgm:pt modelId="{DECE1FC1-F491-46EC-87FD-CB1A7B468BB9}" type="pres">
      <dgm:prSet presAssocID="{4B4481B1-D307-402E-9E2C-BBB0F14BBED6}" presName="compNode" presStyleCnt="0"/>
      <dgm:spPr/>
    </dgm:pt>
    <dgm:pt modelId="{DAF7E206-4042-46F3-9270-5DD91E56A91B}" type="pres">
      <dgm:prSet presAssocID="{4B4481B1-D307-402E-9E2C-BBB0F14BBED6}" presName="dummyConnPt" presStyleCnt="0"/>
      <dgm:spPr/>
    </dgm:pt>
    <dgm:pt modelId="{24F1AB46-F0BD-4827-8CE8-2E181D928B96}" type="pres">
      <dgm:prSet presAssocID="{4B4481B1-D307-402E-9E2C-BBB0F14BBED6}" presName="node" presStyleLbl="node1" presStyleIdx="6" presStyleCnt="8">
        <dgm:presLayoutVars>
          <dgm:bulletEnabled val="1"/>
        </dgm:presLayoutVars>
      </dgm:prSet>
      <dgm:spPr/>
    </dgm:pt>
    <dgm:pt modelId="{A2B4B3D3-ECF2-414A-AB30-11208A91A2E2}" type="pres">
      <dgm:prSet presAssocID="{0A26599C-B203-4352-9CC9-4BBE97231A1A}" presName="sibTrans" presStyleLbl="bgSibTrans2D1" presStyleIdx="6" presStyleCnt="7"/>
      <dgm:spPr/>
    </dgm:pt>
    <dgm:pt modelId="{B00EB298-1660-4EEF-AFF1-3254D1C45CA7}" type="pres">
      <dgm:prSet presAssocID="{B1273AAB-9628-4391-9F2C-8367A99375F8}" presName="compNode" presStyleCnt="0"/>
      <dgm:spPr/>
    </dgm:pt>
    <dgm:pt modelId="{23D5B2AC-E7B9-4403-9735-ED5E267EDB18}" type="pres">
      <dgm:prSet presAssocID="{B1273AAB-9628-4391-9F2C-8367A99375F8}" presName="dummyConnPt" presStyleCnt="0"/>
      <dgm:spPr/>
    </dgm:pt>
    <dgm:pt modelId="{91FC4849-35F9-41ED-970D-0C44AFF29606}" type="pres">
      <dgm:prSet presAssocID="{B1273AAB-9628-4391-9F2C-8367A99375F8}" presName="node" presStyleLbl="node1" presStyleIdx="7" presStyleCnt="8" custLinFactNeighborX="-2847" custLinFactNeighborY="3962">
        <dgm:presLayoutVars>
          <dgm:bulletEnabled val="1"/>
        </dgm:presLayoutVars>
      </dgm:prSet>
      <dgm:spPr/>
    </dgm:pt>
  </dgm:ptLst>
  <dgm:cxnLst>
    <dgm:cxn modelId="{3915420F-1EB3-4C24-84FE-803F3AF1503E}" type="presOf" srcId="{48B87A5D-356C-466B-ACEB-F1AB45D301B1}" destId="{69EB88D7-95B8-4782-8C3E-32A369533142}" srcOrd="0" destOrd="0" presId="urn:microsoft.com/office/officeart/2005/8/layout/bProcess4"/>
    <dgm:cxn modelId="{3448822C-61E7-4700-A1ED-605BE476B0B1}" type="presOf" srcId="{80C6A54D-B882-440E-AEA8-6986F1232937}" destId="{AB91EE98-A746-489B-92AA-8948CEDE7E65}" srcOrd="0" destOrd="0" presId="urn:microsoft.com/office/officeart/2005/8/layout/bProcess4"/>
    <dgm:cxn modelId="{774A8037-48A3-4282-A477-C1076DB9381D}" type="presOf" srcId="{B1273AAB-9628-4391-9F2C-8367A99375F8}" destId="{91FC4849-35F9-41ED-970D-0C44AFF29606}" srcOrd="0" destOrd="0" presId="urn:microsoft.com/office/officeart/2005/8/layout/bProcess4"/>
    <dgm:cxn modelId="{CB31BB38-1E8C-44E7-AF83-DA940C4F9027}" type="presOf" srcId="{0A266A4B-0A90-45BB-A49C-25C2F3227429}" destId="{E6FCDCEA-AC79-40C2-9AE5-C5F97C20E87E}" srcOrd="0" destOrd="0" presId="urn:microsoft.com/office/officeart/2005/8/layout/bProcess4"/>
    <dgm:cxn modelId="{F22EF839-E07D-4D4A-890A-08F8743A031C}" type="presOf" srcId="{4516049F-1F82-430D-B65E-47DFD88C4C8F}" destId="{DE694225-719A-4E30-AA14-81F1E0F48930}" srcOrd="0" destOrd="0" presId="urn:microsoft.com/office/officeart/2005/8/layout/bProcess4"/>
    <dgm:cxn modelId="{5C64E03A-4D46-487A-A080-8D4BF97BBCA8}" type="presOf" srcId="{CE8DD553-9FD7-4777-9D9D-BFDF74441860}" destId="{BF784336-7E4F-4808-AE8D-AB0365898BBE}" srcOrd="0" destOrd="0" presId="urn:microsoft.com/office/officeart/2005/8/layout/bProcess4"/>
    <dgm:cxn modelId="{E2BB416D-6C1F-4CAD-884A-FB3578BC1A5F}" type="presOf" srcId="{CC597251-C2A3-4DA8-A583-267DFC1A0C9C}" destId="{B9944D81-8706-404E-9F51-6FCE09937639}" srcOrd="0" destOrd="0" presId="urn:microsoft.com/office/officeart/2005/8/layout/bProcess4"/>
    <dgm:cxn modelId="{93BC4A4E-38E3-49B2-9F26-E4E37E32BC88}" type="presOf" srcId="{12EF8971-2E7D-447B-AEE3-380D9EBD161C}" destId="{888E8A86-D7C7-4239-BD46-3DED38B84AD0}" srcOrd="0" destOrd="0" presId="urn:microsoft.com/office/officeart/2005/8/layout/bProcess4"/>
    <dgm:cxn modelId="{7B58A483-0765-4203-B984-AC720076603F}" srcId="{4516049F-1F82-430D-B65E-47DFD88C4C8F}" destId="{C0956721-2721-4F01-B27E-508626B120FB}" srcOrd="3" destOrd="0" parTransId="{F723D46B-C581-4240-9333-078D5C33AFFB}" sibTransId="{5F2F29A5-1985-43F9-B4B1-2B7838C3E59B}"/>
    <dgm:cxn modelId="{B1BCA689-7656-4F40-B75A-31136FF7ACEE}" type="presOf" srcId="{0A26599C-B203-4352-9CC9-4BBE97231A1A}" destId="{A2B4B3D3-ECF2-414A-AB30-11208A91A2E2}" srcOrd="0" destOrd="0" presId="urn:microsoft.com/office/officeart/2005/8/layout/bProcess4"/>
    <dgm:cxn modelId="{B0B70B8B-DA10-49A5-A64B-6F5722B79628}" srcId="{4516049F-1F82-430D-B65E-47DFD88C4C8F}" destId="{6196CEB5-9E04-4AA5-9CA2-1470E079704E}" srcOrd="5" destOrd="0" parTransId="{8F9FA7B4-35B2-405E-AB79-BE2E8A695985}" sibTransId="{1BE35523-AE28-472E-901D-5682A2F4F441}"/>
    <dgm:cxn modelId="{61506199-6D84-4D02-B08F-04EA2E9DF9A7}" type="presOf" srcId="{AF067839-42E6-4E6D-B8E4-B443A423CB28}" destId="{9CBED385-AF79-441E-9303-DAF9F3A2E572}" srcOrd="0" destOrd="0" presId="urn:microsoft.com/office/officeart/2005/8/layout/bProcess4"/>
    <dgm:cxn modelId="{C1A97BA1-E61B-47CE-8AC7-9473C0B2F824}" type="presOf" srcId="{1BE35523-AE28-472E-901D-5682A2F4F441}" destId="{55CFA552-3EBE-42FB-89AB-3DEEA01CB171}" srcOrd="0" destOrd="0" presId="urn:microsoft.com/office/officeart/2005/8/layout/bProcess4"/>
    <dgm:cxn modelId="{6EB8A5A8-B058-4FCB-A531-2DCE6A2D740E}" srcId="{4516049F-1F82-430D-B65E-47DFD88C4C8F}" destId="{80C6A54D-B882-440E-AEA8-6986F1232937}" srcOrd="1" destOrd="0" parTransId="{9D566CB4-75FB-449F-9518-F2573512B0EA}" sibTransId="{0A266A4B-0A90-45BB-A49C-25C2F3227429}"/>
    <dgm:cxn modelId="{96937DAD-B2E8-4E7D-B565-9FF8E0791FFD}" srcId="{4516049F-1F82-430D-B65E-47DFD88C4C8F}" destId="{4B4481B1-D307-402E-9E2C-BBB0F14BBED6}" srcOrd="6" destOrd="0" parTransId="{56B4ECC8-5E5D-4281-8AC0-D8F17492ED11}" sibTransId="{0A26599C-B203-4352-9CC9-4BBE97231A1A}"/>
    <dgm:cxn modelId="{89CA60B3-0B91-4B03-8211-BB83EBFA1053}" type="presOf" srcId="{8E7DACD7-62D0-4DEA-8ED4-0A02819CE48D}" destId="{C0D675B7-52CC-434E-A956-B5E18332F1B0}" srcOrd="0" destOrd="0" presId="urn:microsoft.com/office/officeart/2005/8/layout/bProcess4"/>
    <dgm:cxn modelId="{86FD13B7-02F2-4C1F-88ED-64E6A1C0691A}" type="presOf" srcId="{4B4481B1-D307-402E-9E2C-BBB0F14BBED6}" destId="{24F1AB46-F0BD-4827-8CE8-2E181D928B96}" srcOrd="0" destOrd="0" presId="urn:microsoft.com/office/officeart/2005/8/layout/bProcess4"/>
    <dgm:cxn modelId="{90C15EB8-C992-4E43-B47F-56EC652FA4A2}" type="presOf" srcId="{5F2F29A5-1985-43F9-B4B1-2B7838C3E59B}" destId="{5C0F4D9E-CCA9-49A8-B584-ADFBE86DD018}" srcOrd="0" destOrd="0" presId="urn:microsoft.com/office/officeart/2005/8/layout/bProcess4"/>
    <dgm:cxn modelId="{763B10C4-5036-46FC-A21C-4628F1DC22FC}" srcId="{4516049F-1F82-430D-B65E-47DFD88C4C8F}" destId="{8E7DACD7-62D0-4DEA-8ED4-0A02819CE48D}" srcOrd="4" destOrd="0" parTransId="{636C960A-41A3-4B45-A5F7-9674FDB828DD}" sibTransId="{48B87A5D-356C-466B-ACEB-F1AB45D301B1}"/>
    <dgm:cxn modelId="{82FA50C8-66BC-4024-92A8-AD5887C7E1A3}" srcId="{4516049F-1F82-430D-B65E-47DFD88C4C8F}" destId="{B1273AAB-9628-4391-9F2C-8367A99375F8}" srcOrd="7" destOrd="0" parTransId="{994101E4-4EC2-4659-9E73-437A4BCB3EE7}" sibTransId="{C155F026-C512-4ADC-85BE-7A7DB758F846}"/>
    <dgm:cxn modelId="{C07B7DE7-177D-458A-8A98-8EA6297B62E8}" srcId="{4516049F-1F82-430D-B65E-47DFD88C4C8F}" destId="{AF067839-42E6-4E6D-B8E4-B443A423CB28}" srcOrd="0" destOrd="0" parTransId="{3A5238BF-A585-4B31-9685-4DDC1488388B}" sibTransId="{12EF8971-2E7D-447B-AEE3-380D9EBD161C}"/>
    <dgm:cxn modelId="{DD9C08FE-837D-4BCB-9E8A-137E160245E7}" srcId="{4516049F-1F82-430D-B65E-47DFD88C4C8F}" destId="{CC597251-C2A3-4DA8-A583-267DFC1A0C9C}" srcOrd="2" destOrd="0" parTransId="{12CCAA65-2F6A-467B-880C-AA81DAF7DAC5}" sibTransId="{CE8DD553-9FD7-4777-9D9D-BFDF74441860}"/>
    <dgm:cxn modelId="{CE0B30FE-052D-4B9D-8875-C2F2B0B3C0B2}" type="presOf" srcId="{6196CEB5-9E04-4AA5-9CA2-1470E079704E}" destId="{A297F9EF-64DA-44AA-B848-B5629D3C7293}" srcOrd="0" destOrd="0" presId="urn:microsoft.com/office/officeart/2005/8/layout/bProcess4"/>
    <dgm:cxn modelId="{1A7586FE-E6E7-4962-9BE8-65CAD12F5F03}" type="presOf" srcId="{C0956721-2721-4F01-B27E-508626B120FB}" destId="{EBFFE48F-3F9B-4BCC-A082-512A239A6E3E}" srcOrd="0" destOrd="0" presId="urn:microsoft.com/office/officeart/2005/8/layout/bProcess4"/>
    <dgm:cxn modelId="{6C0E5F15-FF71-4CEB-AAE7-ADF4BAF87718}" type="presParOf" srcId="{DE694225-719A-4E30-AA14-81F1E0F48930}" destId="{77228C9C-A468-49F8-92BD-A6926A35D480}" srcOrd="0" destOrd="0" presId="urn:microsoft.com/office/officeart/2005/8/layout/bProcess4"/>
    <dgm:cxn modelId="{16FC906C-A7D6-474F-B077-CB4B247C9F34}" type="presParOf" srcId="{77228C9C-A468-49F8-92BD-A6926A35D480}" destId="{7E61D47D-A44C-496A-AB61-BEC915AA8CFD}" srcOrd="0" destOrd="0" presId="urn:microsoft.com/office/officeart/2005/8/layout/bProcess4"/>
    <dgm:cxn modelId="{6922A22D-042B-475C-AD43-F26C94A13303}" type="presParOf" srcId="{77228C9C-A468-49F8-92BD-A6926A35D480}" destId="{9CBED385-AF79-441E-9303-DAF9F3A2E572}" srcOrd="1" destOrd="0" presId="urn:microsoft.com/office/officeart/2005/8/layout/bProcess4"/>
    <dgm:cxn modelId="{D0D689A7-9BBB-4F41-A480-F67F19E7BAC0}" type="presParOf" srcId="{DE694225-719A-4E30-AA14-81F1E0F48930}" destId="{888E8A86-D7C7-4239-BD46-3DED38B84AD0}" srcOrd="1" destOrd="0" presId="urn:microsoft.com/office/officeart/2005/8/layout/bProcess4"/>
    <dgm:cxn modelId="{0626A11F-D364-40E6-B05A-4C1E3FAC5659}" type="presParOf" srcId="{DE694225-719A-4E30-AA14-81F1E0F48930}" destId="{7B4CF404-393B-49FD-B906-9FA12791247F}" srcOrd="2" destOrd="0" presId="urn:microsoft.com/office/officeart/2005/8/layout/bProcess4"/>
    <dgm:cxn modelId="{7EF65A60-AEF6-4833-9E3F-84BF001250FE}" type="presParOf" srcId="{7B4CF404-393B-49FD-B906-9FA12791247F}" destId="{91E3F977-0F0C-4C7D-B25E-65F5B2DA6067}" srcOrd="0" destOrd="0" presId="urn:microsoft.com/office/officeart/2005/8/layout/bProcess4"/>
    <dgm:cxn modelId="{194E2CF6-A811-4566-AD44-21CDBB490DBB}" type="presParOf" srcId="{7B4CF404-393B-49FD-B906-9FA12791247F}" destId="{AB91EE98-A746-489B-92AA-8948CEDE7E65}" srcOrd="1" destOrd="0" presId="urn:microsoft.com/office/officeart/2005/8/layout/bProcess4"/>
    <dgm:cxn modelId="{EB0E9090-9C50-4F18-908E-A2A9C36BF235}" type="presParOf" srcId="{DE694225-719A-4E30-AA14-81F1E0F48930}" destId="{E6FCDCEA-AC79-40C2-9AE5-C5F97C20E87E}" srcOrd="3" destOrd="0" presId="urn:microsoft.com/office/officeart/2005/8/layout/bProcess4"/>
    <dgm:cxn modelId="{A248E291-E03D-4E21-9977-268FF3B1AE3D}" type="presParOf" srcId="{DE694225-719A-4E30-AA14-81F1E0F48930}" destId="{E6133EAA-D6E2-44C4-A3D7-6E7DBBA48DD5}" srcOrd="4" destOrd="0" presId="urn:microsoft.com/office/officeart/2005/8/layout/bProcess4"/>
    <dgm:cxn modelId="{AFD5CA54-2DBE-4301-A97C-F344AD2AF04E}" type="presParOf" srcId="{E6133EAA-D6E2-44C4-A3D7-6E7DBBA48DD5}" destId="{FF637701-0CA8-4CF0-9111-35D44FF0B12B}" srcOrd="0" destOrd="0" presId="urn:microsoft.com/office/officeart/2005/8/layout/bProcess4"/>
    <dgm:cxn modelId="{96668C0C-4E4A-4F87-BC11-2165D734911F}" type="presParOf" srcId="{E6133EAA-D6E2-44C4-A3D7-6E7DBBA48DD5}" destId="{B9944D81-8706-404E-9F51-6FCE09937639}" srcOrd="1" destOrd="0" presId="urn:microsoft.com/office/officeart/2005/8/layout/bProcess4"/>
    <dgm:cxn modelId="{AEBFA0EB-AE72-408C-9268-B95D336B3136}" type="presParOf" srcId="{DE694225-719A-4E30-AA14-81F1E0F48930}" destId="{BF784336-7E4F-4808-AE8D-AB0365898BBE}" srcOrd="5" destOrd="0" presId="urn:microsoft.com/office/officeart/2005/8/layout/bProcess4"/>
    <dgm:cxn modelId="{24D77610-E7D7-4D53-A0AA-7C9BF1F65F1F}" type="presParOf" srcId="{DE694225-719A-4E30-AA14-81F1E0F48930}" destId="{72BDD494-528B-4A2D-BDAB-EB3B32CCD568}" srcOrd="6" destOrd="0" presId="urn:microsoft.com/office/officeart/2005/8/layout/bProcess4"/>
    <dgm:cxn modelId="{C8BE2A2F-BF5B-40F7-BB0D-617D6D58AEAA}" type="presParOf" srcId="{72BDD494-528B-4A2D-BDAB-EB3B32CCD568}" destId="{07DAA784-C52A-4B02-967E-0BC646321E06}" srcOrd="0" destOrd="0" presId="urn:microsoft.com/office/officeart/2005/8/layout/bProcess4"/>
    <dgm:cxn modelId="{2902AA89-CB93-4E09-87C6-2AAD5576E9F8}" type="presParOf" srcId="{72BDD494-528B-4A2D-BDAB-EB3B32CCD568}" destId="{EBFFE48F-3F9B-4BCC-A082-512A239A6E3E}" srcOrd="1" destOrd="0" presId="urn:microsoft.com/office/officeart/2005/8/layout/bProcess4"/>
    <dgm:cxn modelId="{E2A99601-660B-4AED-B909-FB2C0BFB7A44}" type="presParOf" srcId="{DE694225-719A-4E30-AA14-81F1E0F48930}" destId="{5C0F4D9E-CCA9-49A8-B584-ADFBE86DD018}" srcOrd="7" destOrd="0" presId="urn:microsoft.com/office/officeart/2005/8/layout/bProcess4"/>
    <dgm:cxn modelId="{E025F0CB-10BF-497E-BF6D-D5920683E82D}" type="presParOf" srcId="{DE694225-719A-4E30-AA14-81F1E0F48930}" destId="{46B6B02A-3F57-4CBD-89C1-CAF669E91DD8}" srcOrd="8" destOrd="0" presId="urn:microsoft.com/office/officeart/2005/8/layout/bProcess4"/>
    <dgm:cxn modelId="{F2B3998C-45C6-4986-8637-06AC5D2BDB87}" type="presParOf" srcId="{46B6B02A-3F57-4CBD-89C1-CAF669E91DD8}" destId="{231E8402-C8F8-4A2F-A624-BADD7624DEFA}" srcOrd="0" destOrd="0" presId="urn:microsoft.com/office/officeart/2005/8/layout/bProcess4"/>
    <dgm:cxn modelId="{AC1DDED0-5082-43FF-A6E1-BB26E8A79044}" type="presParOf" srcId="{46B6B02A-3F57-4CBD-89C1-CAF669E91DD8}" destId="{C0D675B7-52CC-434E-A956-B5E18332F1B0}" srcOrd="1" destOrd="0" presId="urn:microsoft.com/office/officeart/2005/8/layout/bProcess4"/>
    <dgm:cxn modelId="{6D02F70A-E1D4-47BA-931E-E5521B1E2DB6}" type="presParOf" srcId="{DE694225-719A-4E30-AA14-81F1E0F48930}" destId="{69EB88D7-95B8-4782-8C3E-32A369533142}" srcOrd="9" destOrd="0" presId="urn:microsoft.com/office/officeart/2005/8/layout/bProcess4"/>
    <dgm:cxn modelId="{16C17003-DDCF-4469-B3E0-E06E44CF6146}" type="presParOf" srcId="{DE694225-719A-4E30-AA14-81F1E0F48930}" destId="{B3DBABB2-76B6-471B-911C-38DD82A69632}" srcOrd="10" destOrd="0" presId="urn:microsoft.com/office/officeart/2005/8/layout/bProcess4"/>
    <dgm:cxn modelId="{5802E24C-A2B1-4CE9-9E8C-3642BC404539}" type="presParOf" srcId="{B3DBABB2-76B6-471B-911C-38DD82A69632}" destId="{30CD1AD2-A4DD-4E96-A7E9-497000E80F74}" srcOrd="0" destOrd="0" presId="urn:microsoft.com/office/officeart/2005/8/layout/bProcess4"/>
    <dgm:cxn modelId="{8E480AAD-D4FC-4F38-9DAD-4C7294FF4E37}" type="presParOf" srcId="{B3DBABB2-76B6-471B-911C-38DD82A69632}" destId="{A297F9EF-64DA-44AA-B848-B5629D3C7293}" srcOrd="1" destOrd="0" presId="urn:microsoft.com/office/officeart/2005/8/layout/bProcess4"/>
    <dgm:cxn modelId="{2B152ED3-EE9D-467D-8FCF-C764F434D72A}" type="presParOf" srcId="{DE694225-719A-4E30-AA14-81F1E0F48930}" destId="{55CFA552-3EBE-42FB-89AB-3DEEA01CB171}" srcOrd="11" destOrd="0" presId="urn:microsoft.com/office/officeart/2005/8/layout/bProcess4"/>
    <dgm:cxn modelId="{28C2AE88-C7C0-49F3-AC2F-82C0A2ED4EDD}" type="presParOf" srcId="{DE694225-719A-4E30-AA14-81F1E0F48930}" destId="{DECE1FC1-F491-46EC-87FD-CB1A7B468BB9}" srcOrd="12" destOrd="0" presId="urn:microsoft.com/office/officeart/2005/8/layout/bProcess4"/>
    <dgm:cxn modelId="{AE388F84-9BF2-4914-9CD4-04C93A57B43A}" type="presParOf" srcId="{DECE1FC1-F491-46EC-87FD-CB1A7B468BB9}" destId="{DAF7E206-4042-46F3-9270-5DD91E56A91B}" srcOrd="0" destOrd="0" presId="urn:microsoft.com/office/officeart/2005/8/layout/bProcess4"/>
    <dgm:cxn modelId="{1BAC4E10-FE6D-4B20-8E43-0AA82CF72C64}" type="presParOf" srcId="{DECE1FC1-F491-46EC-87FD-CB1A7B468BB9}" destId="{24F1AB46-F0BD-4827-8CE8-2E181D928B96}" srcOrd="1" destOrd="0" presId="urn:microsoft.com/office/officeart/2005/8/layout/bProcess4"/>
    <dgm:cxn modelId="{7D927F26-BF5E-4144-92CD-293457F62405}" type="presParOf" srcId="{DE694225-719A-4E30-AA14-81F1E0F48930}" destId="{A2B4B3D3-ECF2-414A-AB30-11208A91A2E2}" srcOrd="13" destOrd="0" presId="urn:microsoft.com/office/officeart/2005/8/layout/bProcess4"/>
    <dgm:cxn modelId="{66862504-CD5F-40BD-A534-AFD49DFA6724}" type="presParOf" srcId="{DE694225-719A-4E30-AA14-81F1E0F48930}" destId="{B00EB298-1660-4EEF-AFF1-3254D1C45CA7}" srcOrd="14" destOrd="0" presId="urn:microsoft.com/office/officeart/2005/8/layout/bProcess4"/>
    <dgm:cxn modelId="{D11EA736-FA8E-4B69-93B2-570936D2E9E2}" type="presParOf" srcId="{B00EB298-1660-4EEF-AFF1-3254D1C45CA7}" destId="{23D5B2AC-E7B9-4403-9735-ED5E267EDB18}" srcOrd="0" destOrd="0" presId="urn:microsoft.com/office/officeart/2005/8/layout/bProcess4"/>
    <dgm:cxn modelId="{52904513-0965-4B89-BC68-8302B82338F9}" type="presParOf" srcId="{B00EB298-1660-4EEF-AFF1-3254D1C45CA7}" destId="{91FC4849-35F9-41ED-970D-0C44AFF2960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67019A-C570-4378-87A0-02DAA243D4A6}" type="doc">
      <dgm:prSet loTypeId="urn:diagrams.loki3.com/VaryingWidthList" loCatId="officeonline" qsTypeId="urn:microsoft.com/office/officeart/2005/8/quickstyle/simple1" qsCatId="simple" csTypeId="urn:microsoft.com/office/officeart/2005/8/colors/accent3_5" csCatId="accent3" phldr="1"/>
      <dgm:spPr/>
      <dgm:t>
        <a:bodyPr/>
        <a:lstStyle/>
        <a:p>
          <a:endParaRPr lang="en-GB"/>
        </a:p>
      </dgm:t>
    </dgm:pt>
    <dgm:pt modelId="{CAFDC0B1-4BFF-4E10-A23F-070E0383959E}">
      <dgm:prSet phldrT="[Text]" phldr="0" custT="1"/>
      <dgm:spPr/>
      <dgm:t>
        <a:bodyPr/>
        <a:lstStyle/>
        <a:p>
          <a:r>
            <a:rPr lang="en-GB" sz="2000" b="1" dirty="0">
              <a:latin typeface="Segoe Print" panose="02000600000000000000" pitchFamily="2" charset="0"/>
            </a:rPr>
            <a:t>Atman (at least 19 examples)</a:t>
          </a:r>
        </a:p>
      </dgm:t>
    </dgm:pt>
    <dgm:pt modelId="{8746718C-D2A1-4079-AD08-E06C8D5DCC3E}" type="parTrans" cxnId="{22E3AFF6-B6DB-4580-9256-62D450BEAC1F}">
      <dgm:prSet/>
      <dgm:spPr/>
      <dgm:t>
        <a:bodyPr/>
        <a:lstStyle/>
        <a:p>
          <a:endParaRPr lang="en-GB"/>
        </a:p>
      </dgm:t>
    </dgm:pt>
    <dgm:pt modelId="{0FE8E850-0827-40B7-9770-9DA7CB59E4D4}" type="sibTrans" cxnId="{22E3AFF6-B6DB-4580-9256-62D450BEAC1F}">
      <dgm:prSet/>
      <dgm:spPr/>
      <dgm:t>
        <a:bodyPr/>
        <a:lstStyle/>
        <a:p>
          <a:endParaRPr lang="en-GB"/>
        </a:p>
      </dgm:t>
    </dgm:pt>
    <dgm:pt modelId="{B49C04E6-9DCB-40BD-B0B9-1DF28F23EE65}" type="pres">
      <dgm:prSet presAssocID="{1D67019A-C570-4378-87A0-02DAA243D4A6}" presName="Name0" presStyleCnt="0">
        <dgm:presLayoutVars>
          <dgm:resizeHandles/>
        </dgm:presLayoutVars>
      </dgm:prSet>
      <dgm:spPr/>
    </dgm:pt>
    <dgm:pt modelId="{0CE2BD6A-EEA1-4B5F-9890-2F48594F4744}" type="pres">
      <dgm:prSet presAssocID="{CAFDC0B1-4BFF-4E10-A23F-070E0383959E}" presName="text" presStyleLbl="node1" presStyleIdx="0" presStyleCnt="1" custLinFactNeighborX="-55054" custLinFactNeighborY="-30203">
        <dgm:presLayoutVars>
          <dgm:bulletEnabled val="1"/>
        </dgm:presLayoutVars>
      </dgm:prSet>
      <dgm:spPr/>
    </dgm:pt>
  </dgm:ptLst>
  <dgm:cxnLst>
    <dgm:cxn modelId="{DBD5C400-DB56-45AD-997A-7CF99228616C}" type="presOf" srcId="{1D67019A-C570-4378-87A0-02DAA243D4A6}" destId="{B49C04E6-9DCB-40BD-B0B9-1DF28F23EE65}" srcOrd="0" destOrd="0" presId="urn:diagrams.loki3.com/VaryingWidthList"/>
    <dgm:cxn modelId="{F2CD525E-27CA-4309-8E05-5C642F95AC8D}" type="presOf" srcId="{CAFDC0B1-4BFF-4E10-A23F-070E0383959E}" destId="{0CE2BD6A-EEA1-4B5F-9890-2F48594F4744}" srcOrd="0" destOrd="0" presId="urn:diagrams.loki3.com/VaryingWidthList"/>
    <dgm:cxn modelId="{22E3AFF6-B6DB-4580-9256-62D450BEAC1F}" srcId="{1D67019A-C570-4378-87A0-02DAA243D4A6}" destId="{CAFDC0B1-4BFF-4E10-A23F-070E0383959E}" srcOrd="0" destOrd="0" parTransId="{8746718C-D2A1-4079-AD08-E06C8D5DCC3E}" sibTransId="{0FE8E850-0827-40B7-9770-9DA7CB59E4D4}"/>
    <dgm:cxn modelId="{DCC9C7E7-4505-4532-86C1-6C9FEE2BF54B}" type="presParOf" srcId="{B49C04E6-9DCB-40BD-B0B9-1DF28F23EE65}" destId="{0CE2BD6A-EEA1-4B5F-9890-2F48594F4744}" srcOrd="0"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16049F-1F82-430D-B65E-47DFD88C4C8F}" type="doc">
      <dgm:prSet loTypeId="urn:microsoft.com/office/officeart/2005/8/layout/bProcess4" loCatId="process" qsTypeId="urn:microsoft.com/office/officeart/2005/8/quickstyle/simple1" qsCatId="simple" csTypeId="urn:microsoft.com/office/officeart/2005/8/colors/accent3_4" csCatId="accent3" phldr="1"/>
      <dgm:spPr/>
      <dgm:t>
        <a:bodyPr/>
        <a:lstStyle/>
        <a:p>
          <a:endParaRPr lang="en-GB"/>
        </a:p>
      </dgm:t>
    </dgm:pt>
    <dgm:pt modelId="{AF067839-42E6-4E6D-B8E4-B443A423CB28}">
      <dgm:prSet phldrT="[Text]" phldr="0"/>
      <dgm:spPr/>
      <dgm:t>
        <a:bodyPr/>
        <a:lstStyle/>
        <a:p>
          <a:r>
            <a:rPr lang="en-GB" dirty="0"/>
            <a:t>Ahimsa</a:t>
          </a:r>
        </a:p>
      </dgm:t>
    </dgm:pt>
    <dgm:pt modelId="{3A5238BF-A585-4B31-9685-4DDC1488388B}" type="parTrans" cxnId="{C07B7DE7-177D-458A-8A98-8EA6297B62E8}">
      <dgm:prSet/>
      <dgm:spPr/>
      <dgm:t>
        <a:bodyPr/>
        <a:lstStyle/>
        <a:p>
          <a:endParaRPr lang="en-GB"/>
        </a:p>
      </dgm:t>
    </dgm:pt>
    <dgm:pt modelId="{12EF8971-2E7D-447B-AEE3-380D9EBD161C}" type="sibTrans" cxnId="{C07B7DE7-177D-458A-8A98-8EA6297B62E8}">
      <dgm:prSet/>
      <dgm:spPr/>
      <dgm:t>
        <a:bodyPr/>
        <a:lstStyle/>
        <a:p>
          <a:endParaRPr lang="en-GB"/>
        </a:p>
      </dgm:t>
    </dgm:pt>
    <dgm:pt modelId="{80C6A54D-B882-440E-AEA8-6986F1232937}">
      <dgm:prSet phldrT="[Text]" phldr="0"/>
      <dgm:spPr/>
      <dgm:t>
        <a:bodyPr/>
        <a:lstStyle/>
        <a:p>
          <a:r>
            <a:rPr lang="en-GB" dirty="0"/>
            <a:t>Ashrama</a:t>
          </a:r>
        </a:p>
      </dgm:t>
    </dgm:pt>
    <dgm:pt modelId="{9D566CB4-75FB-449F-9518-F2573512B0EA}" type="parTrans" cxnId="{6EB8A5A8-B058-4FCB-A531-2DCE6A2D740E}">
      <dgm:prSet/>
      <dgm:spPr/>
      <dgm:t>
        <a:bodyPr/>
        <a:lstStyle/>
        <a:p>
          <a:endParaRPr lang="en-GB"/>
        </a:p>
      </dgm:t>
    </dgm:pt>
    <dgm:pt modelId="{0A266A4B-0A90-45BB-A49C-25C2F3227429}" type="sibTrans" cxnId="{6EB8A5A8-B058-4FCB-A531-2DCE6A2D740E}">
      <dgm:prSet/>
      <dgm:spPr/>
      <dgm:t>
        <a:bodyPr/>
        <a:lstStyle/>
        <a:p>
          <a:endParaRPr lang="en-GB"/>
        </a:p>
      </dgm:t>
    </dgm:pt>
    <dgm:pt modelId="{CC597251-C2A3-4DA8-A583-267DFC1A0C9C}">
      <dgm:prSet phldrT="[Text]" phldr="0"/>
      <dgm:spPr/>
      <dgm:t>
        <a:bodyPr/>
        <a:lstStyle/>
        <a:p>
          <a:r>
            <a:rPr lang="en-GB" dirty="0"/>
            <a:t>Atman</a:t>
          </a:r>
        </a:p>
      </dgm:t>
    </dgm:pt>
    <dgm:pt modelId="{12CCAA65-2F6A-467B-880C-AA81DAF7DAC5}" type="parTrans" cxnId="{DD9C08FE-837D-4BCB-9E8A-137E160245E7}">
      <dgm:prSet/>
      <dgm:spPr/>
      <dgm:t>
        <a:bodyPr/>
        <a:lstStyle/>
        <a:p>
          <a:endParaRPr lang="en-GB"/>
        </a:p>
      </dgm:t>
    </dgm:pt>
    <dgm:pt modelId="{CE8DD553-9FD7-4777-9D9D-BFDF74441860}" type="sibTrans" cxnId="{DD9C08FE-837D-4BCB-9E8A-137E160245E7}">
      <dgm:prSet/>
      <dgm:spPr/>
      <dgm:t>
        <a:bodyPr/>
        <a:lstStyle/>
        <a:p>
          <a:endParaRPr lang="en-GB"/>
        </a:p>
      </dgm:t>
    </dgm:pt>
    <dgm:pt modelId="{C0956721-2721-4F01-B27E-508626B120FB}">
      <dgm:prSet phldrT="[Text]" phldr="0"/>
      <dgm:spPr/>
      <dgm:t>
        <a:bodyPr/>
        <a:lstStyle/>
        <a:p>
          <a:r>
            <a:rPr lang="en-GB" dirty="0"/>
            <a:t>Brahman</a:t>
          </a:r>
        </a:p>
      </dgm:t>
    </dgm:pt>
    <dgm:pt modelId="{F723D46B-C581-4240-9333-078D5C33AFFB}" type="parTrans" cxnId="{7B58A483-0765-4203-B984-AC720076603F}">
      <dgm:prSet/>
      <dgm:spPr/>
      <dgm:t>
        <a:bodyPr/>
        <a:lstStyle/>
        <a:p>
          <a:endParaRPr lang="en-GB"/>
        </a:p>
      </dgm:t>
    </dgm:pt>
    <dgm:pt modelId="{5F2F29A5-1985-43F9-B4B1-2B7838C3E59B}" type="sibTrans" cxnId="{7B58A483-0765-4203-B984-AC720076603F}">
      <dgm:prSet/>
      <dgm:spPr/>
      <dgm:t>
        <a:bodyPr/>
        <a:lstStyle/>
        <a:p>
          <a:endParaRPr lang="en-GB"/>
        </a:p>
      </dgm:t>
    </dgm:pt>
    <dgm:pt modelId="{8E7DACD7-62D0-4DEA-8ED4-0A02819CE48D}">
      <dgm:prSet phldrT="[Text]" phldr="0"/>
      <dgm:spPr/>
      <dgm:t>
        <a:bodyPr/>
        <a:lstStyle/>
        <a:p>
          <a:r>
            <a:rPr lang="en-GB" dirty="0"/>
            <a:t>Dharma</a:t>
          </a:r>
        </a:p>
      </dgm:t>
    </dgm:pt>
    <dgm:pt modelId="{636C960A-41A3-4B45-A5F7-9674FDB828DD}" type="parTrans" cxnId="{763B10C4-5036-46FC-A21C-4628F1DC22FC}">
      <dgm:prSet/>
      <dgm:spPr/>
      <dgm:t>
        <a:bodyPr/>
        <a:lstStyle/>
        <a:p>
          <a:endParaRPr lang="en-GB"/>
        </a:p>
      </dgm:t>
    </dgm:pt>
    <dgm:pt modelId="{48B87A5D-356C-466B-ACEB-F1AB45D301B1}" type="sibTrans" cxnId="{763B10C4-5036-46FC-A21C-4628F1DC22FC}">
      <dgm:prSet/>
      <dgm:spPr/>
      <dgm:t>
        <a:bodyPr/>
        <a:lstStyle/>
        <a:p>
          <a:endParaRPr lang="en-GB"/>
        </a:p>
      </dgm:t>
    </dgm:pt>
    <dgm:pt modelId="{6196CEB5-9E04-4AA5-9CA2-1470E079704E}">
      <dgm:prSet phldrT="[Text]" phldr="0"/>
      <dgm:spPr/>
      <dgm:t>
        <a:bodyPr/>
        <a:lstStyle/>
        <a:p>
          <a:r>
            <a:rPr lang="en-GB" dirty="0"/>
            <a:t>Karma</a:t>
          </a:r>
        </a:p>
      </dgm:t>
    </dgm:pt>
    <dgm:pt modelId="{8F9FA7B4-35B2-405E-AB79-BE2E8A695985}" type="parTrans" cxnId="{B0B70B8B-DA10-49A5-A64B-6F5722B79628}">
      <dgm:prSet/>
      <dgm:spPr/>
      <dgm:t>
        <a:bodyPr/>
        <a:lstStyle/>
        <a:p>
          <a:endParaRPr lang="en-GB"/>
        </a:p>
      </dgm:t>
    </dgm:pt>
    <dgm:pt modelId="{1BE35523-AE28-472E-901D-5682A2F4F441}" type="sibTrans" cxnId="{B0B70B8B-DA10-49A5-A64B-6F5722B79628}">
      <dgm:prSet/>
      <dgm:spPr/>
      <dgm:t>
        <a:bodyPr/>
        <a:lstStyle/>
        <a:p>
          <a:endParaRPr lang="en-GB"/>
        </a:p>
      </dgm:t>
    </dgm:pt>
    <dgm:pt modelId="{4B4481B1-D307-402E-9E2C-BBB0F14BBED6}">
      <dgm:prSet phldrT="[Text]" phldr="0"/>
      <dgm:spPr/>
      <dgm:t>
        <a:bodyPr/>
        <a:lstStyle/>
        <a:p>
          <a:r>
            <a:rPr lang="en-GB" dirty="0"/>
            <a:t>Moksha</a:t>
          </a:r>
        </a:p>
      </dgm:t>
    </dgm:pt>
    <dgm:pt modelId="{56B4ECC8-5E5D-4281-8AC0-D8F17492ED11}" type="parTrans" cxnId="{96937DAD-B2E8-4E7D-B565-9FF8E0791FFD}">
      <dgm:prSet/>
      <dgm:spPr/>
      <dgm:t>
        <a:bodyPr/>
        <a:lstStyle/>
        <a:p>
          <a:endParaRPr lang="en-GB"/>
        </a:p>
      </dgm:t>
    </dgm:pt>
    <dgm:pt modelId="{0A26599C-B203-4352-9CC9-4BBE97231A1A}" type="sibTrans" cxnId="{96937DAD-B2E8-4E7D-B565-9FF8E0791FFD}">
      <dgm:prSet/>
      <dgm:spPr/>
      <dgm:t>
        <a:bodyPr/>
        <a:lstStyle/>
        <a:p>
          <a:endParaRPr lang="en-GB"/>
        </a:p>
      </dgm:t>
    </dgm:pt>
    <dgm:pt modelId="{B1273AAB-9628-4391-9F2C-8367A99375F8}">
      <dgm:prSet phldrT="[Text]" phldr="0"/>
      <dgm:spPr/>
      <dgm:t>
        <a:bodyPr/>
        <a:lstStyle/>
        <a:p>
          <a:r>
            <a:rPr lang="en-GB" dirty="0"/>
            <a:t>Samsara</a:t>
          </a:r>
        </a:p>
      </dgm:t>
    </dgm:pt>
    <dgm:pt modelId="{994101E4-4EC2-4659-9E73-437A4BCB3EE7}" type="parTrans" cxnId="{82FA50C8-66BC-4024-92A8-AD5887C7E1A3}">
      <dgm:prSet/>
      <dgm:spPr/>
      <dgm:t>
        <a:bodyPr/>
        <a:lstStyle/>
        <a:p>
          <a:endParaRPr lang="en-GB"/>
        </a:p>
      </dgm:t>
    </dgm:pt>
    <dgm:pt modelId="{C155F026-C512-4ADC-85BE-7A7DB758F846}" type="sibTrans" cxnId="{82FA50C8-66BC-4024-92A8-AD5887C7E1A3}">
      <dgm:prSet/>
      <dgm:spPr/>
      <dgm:t>
        <a:bodyPr/>
        <a:lstStyle/>
        <a:p>
          <a:endParaRPr lang="en-GB"/>
        </a:p>
      </dgm:t>
    </dgm:pt>
    <dgm:pt modelId="{DE694225-719A-4E30-AA14-81F1E0F48930}" type="pres">
      <dgm:prSet presAssocID="{4516049F-1F82-430D-B65E-47DFD88C4C8F}" presName="Name0" presStyleCnt="0">
        <dgm:presLayoutVars>
          <dgm:dir/>
          <dgm:resizeHandles/>
        </dgm:presLayoutVars>
      </dgm:prSet>
      <dgm:spPr/>
    </dgm:pt>
    <dgm:pt modelId="{77228C9C-A468-49F8-92BD-A6926A35D480}" type="pres">
      <dgm:prSet presAssocID="{AF067839-42E6-4E6D-B8E4-B443A423CB28}" presName="compNode" presStyleCnt="0"/>
      <dgm:spPr/>
    </dgm:pt>
    <dgm:pt modelId="{7E61D47D-A44C-496A-AB61-BEC915AA8CFD}" type="pres">
      <dgm:prSet presAssocID="{AF067839-42E6-4E6D-B8E4-B443A423CB28}" presName="dummyConnPt" presStyleCnt="0"/>
      <dgm:spPr/>
    </dgm:pt>
    <dgm:pt modelId="{9CBED385-AF79-441E-9303-DAF9F3A2E572}" type="pres">
      <dgm:prSet presAssocID="{AF067839-42E6-4E6D-B8E4-B443A423CB28}" presName="node" presStyleLbl="node1" presStyleIdx="0" presStyleCnt="8">
        <dgm:presLayoutVars>
          <dgm:bulletEnabled val="1"/>
        </dgm:presLayoutVars>
      </dgm:prSet>
      <dgm:spPr/>
    </dgm:pt>
    <dgm:pt modelId="{888E8A86-D7C7-4239-BD46-3DED38B84AD0}" type="pres">
      <dgm:prSet presAssocID="{12EF8971-2E7D-447B-AEE3-380D9EBD161C}" presName="sibTrans" presStyleLbl="bgSibTrans2D1" presStyleIdx="0" presStyleCnt="7"/>
      <dgm:spPr/>
    </dgm:pt>
    <dgm:pt modelId="{7B4CF404-393B-49FD-B906-9FA12791247F}" type="pres">
      <dgm:prSet presAssocID="{80C6A54D-B882-440E-AEA8-6986F1232937}" presName="compNode" presStyleCnt="0"/>
      <dgm:spPr/>
    </dgm:pt>
    <dgm:pt modelId="{91E3F977-0F0C-4C7D-B25E-65F5B2DA6067}" type="pres">
      <dgm:prSet presAssocID="{80C6A54D-B882-440E-AEA8-6986F1232937}" presName="dummyConnPt" presStyleCnt="0"/>
      <dgm:spPr/>
    </dgm:pt>
    <dgm:pt modelId="{AB91EE98-A746-489B-92AA-8948CEDE7E65}" type="pres">
      <dgm:prSet presAssocID="{80C6A54D-B882-440E-AEA8-6986F1232937}" presName="node" presStyleLbl="node1" presStyleIdx="1" presStyleCnt="8">
        <dgm:presLayoutVars>
          <dgm:bulletEnabled val="1"/>
        </dgm:presLayoutVars>
      </dgm:prSet>
      <dgm:spPr/>
    </dgm:pt>
    <dgm:pt modelId="{E6FCDCEA-AC79-40C2-9AE5-C5F97C20E87E}" type="pres">
      <dgm:prSet presAssocID="{0A266A4B-0A90-45BB-A49C-25C2F3227429}" presName="sibTrans" presStyleLbl="bgSibTrans2D1" presStyleIdx="1" presStyleCnt="7"/>
      <dgm:spPr/>
    </dgm:pt>
    <dgm:pt modelId="{E6133EAA-D6E2-44C4-A3D7-6E7DBBA48DD5}" type="pres">
      <dgm:prSet presAssocID="{CC597251-C2A3-4DA8-A583-267DFC1A0C9C}" presName="compNode" presStyleCnt="0"/>
      <dgm:spPr/>
    </dgm:pt>
    <dgm:pt modelId="{FF637701-0CA8-4CF0-9111-35D44FF0B12B}" type="pres">
      <dgm:prSet presAssocID="{CC597251-C2A3-4DA8-A583-267DFC1A0C9C}" presName="dummyConnPt" presStyleCnt="0"/>
      <dgm:spPr/>
    </dgm:pt>
    <dgm:pt modelId="{B9944D81-8706-404E-9F51-6FCE09937639}" type="pres">
      <dgm:prSet presAssocID="{CC597251-C2A3-4DA8-A583-267DFC1A0C9C}" presName="node" presStyleLbl="node1" presStyleIdx="2" presStyleCnt="8">
        <dgm:presLayoutVars>
          <dgm:bulletEnabled val="1"/>
        </dgm:presLayoutVars>
      </dgm:prSet>
      <dgm:spPr/>
    </dgm:pt>
    <dgm:pt modelId="{BF784336-7E4F-4808-AE8D-AB0365898BBE}" type="pres">
      <dgm:prSet presAssocID="{CE8DD553-9FD7-4777-9D9D-BFDF74441860}" presName="sibTrans" presStyleLbl="bgSibTrans2D1" presStyleIdx="2" presStyleCnt="7"/>
      <dgm:spPr/>
    </dgm:pt>
    <dgm:pt modelId="{72BDD494-528B-4A2D-BDAB-EB3B32CCD568}" type="pres">
      <dgm:prSet presAssocID="{C0956721-2721-4F01-B27E-508626B120FB}" presName="compNode" presStyleCnt="0"/>
      <dgm:spPr/>
    </dgm:pt>
    <dgm:pt modelId="{07DAA784-C52A-4B02-967E-0BC646321E06}" type="pres">
      <dgm:prSet presAssocID="{C0956721-2721-4F01-B27E-508626B120FB}" presName="dummyConnPt" presStyleCnt="0"/>
      <dgm:spPr/>
    </dgm:pt>
    <dgm:pt modelId="{EBFFE48F-3F9B-4BCC-A082-512A239A6E3E}" type="pres">
      <dgm:prSet presAssocID="{C0956721-2721-4F01-B27E-508626B120FB}" presName="node" presStyleLbl="node1" presStyleIdx="3" presStyleCnt="8">
        <dgm:presLayoutVars>
          <dgm:bulletEnabled val="1"/>
        </dgm:presLayoutVars>
      </dgm:prSet>
      <dgm:spPr/>
    </dgm:pt>
    <dgm:pt modelId="{5C0F4D9E-CCA9-49A8-B584-ADFBE86DD018}" type="pres">
      <dgm:prSet presAssocID="{5F2F29A5-1985-43F9-B4B1-2B7838C3E59B}" presName="sibTrans" presStyleLbl="bgSibTrans2D1" presStyleIdx="3" presStyleCnt="7"/>
      <dgm:spPr/>
    </dgm:pt>
    <dgm:pt modelId="{46B6B02A-3F57-4CBD-89C1-CAF669E91DD8}" type="pres">
      <dgm:prSet presAssocID="{8E7DACD7-62D0-4DEA-8ED4-0A02819CE48D}" presName="compNode" presStyleCnt="0"/>
      <dgm:spPr/>
    </dgm:pt>
    <dgm:pt modelId="{231E8402-C8F8-4A2F-A624-BADD7624DEFA}" type="pres">
      <dgm:prSet presAssocID="{8E7DACD7-62D0-4DEA-8ED4-0A02819CE48D}" presName="dummyConnPt" presStyleCnt="0"/>
      <dgm:spPr/>
    </dgm:pt>
    <dgm:pt modelId="{C0D675B7-52CC-434E-A956-B5E18332F1B0}" type="pres">
      <dgm:prSet presAssocID="{8E7DACD7-62D0-4DEA-8ED4-0A02819CE48D}" presName="node" presStyleLbl="node1" presStyleIdx="4" presStyleCnt="8">
        <dgm:presLayoutVars>
          <dgm:bulletEnabled val="1"/>
        </dgm:presLayoutVars>
      </dgm:prSet>
      <dgm:spPr/>
    </dgm:pt>
    <dgm:pt modelId="{69EB88D7-95B8-4782-8C3E-32A369533142}" type="pres">
      <dgm:prSet presAssocID="{48B87A5D-356C-466B-ACEB-F1AB45D301B1}" presName="sibTrans" presStyleLbl="bgSibTrans2D1" presStyleIdx="4" presStyleCnt="7"/>
      <dgm:spPr/>
    </dgm:pt>
    <dgm:pt modelId="{B3DBABB2-76B6-471B-911C-38DD82A69632}" type="pres">
      <dgm:prSet presAssocID="{6196CEB5-9E04-4AA5-9CA2-1470E079704E}" presName="compNode" presStyleCnt="0"/>
      <dgm:spPr/>
    </dgm:pt>
    <dgm:pt modelId="{30CD1AD2-A4DD-4E96-A7E9-497000E80F74}" type="pres">
      <dgm:prSet presAssocID="{6196CEB5-9E04-4AA5-9CA2-1470E079704E}" presName="dummyConnPt" presStyleCnt="0"/>
      <dgm:spPr/>
    </dgm:pt>
    <dgm:pt modelId="{A297F9EF-64DA-44AA-B848-B5629D3C7293}" type="pres">
      <dgm:prSet presAssocID="{6196CEB5-9E04-4AA5-9CA2-1470E079704E}" presName="node" presStyleLbl="node1" presStyleIdx="5" presStyleCnt="8">
        <dgm:presLayoutVars>
          <dgm:bulletEnabled val="1"/>
        </dgm:presLayoutVars>
      </dgm:prSet>
      <dgm:spPr/>
    </dgm:pt>
    <dgm:pt modelId="{55CFA552-3EBE-42FB-89AB-3DEEA01CB171}" type="pres">
      <dgm:prSet presAssocID="{1BE35523-AE28-472E-901D-5682A2F4F441}" presName="sibTrans" presStyleLbl="bgSibTrans2D1" presStyleIdx="5" presStyleCnt="7"/>
      <dgm:spPr/>
    </dgm:pt>
    <dgm:pt modelId="{DECE1FC1-F491-46EC-87FD-CB1A7B468BB9}" type="pres">
      <dgm:prSet presAssocID="{4B4481B1-D307-402E-9E2C-BBB0F14BBED6}" presName="compNode" presStyleCnt="0"/>
      <dgm:spPr/>
    </dgm:pt>
    <dgm:pt modelId="{DAF7E206-4042-46F3-9270-5DD91E56A91B}" type="pres">
      <dgm:prSet presAssocID="{4B4481B1-D307-402E-9E2C-BBB0F14BBED6}" presName="dummyConnPt" presStyleCnt="0"/>
      <dgm:spPr/>
    </dgm:pt>
    <dgm:pt modelId="{24F1AB46-F0BD-4827-8CE8-2E181D928B96}" type="pres">
      <dgm:prSet presAssocID="{4B4481B1-D307-402E-9E2C-BBB0F14BBED6}" presName="node" presStyleLbl="node1" presStyleIdx="6" presStyleCnt="8">
        <dgm:presLayoutVars>
          <dgm:bulletEnabled val="1"/>
        </dgm:presLayoutVars>
      </dgm:prSet>
      <dgm:spPr/>
    </dgm:pt>
    <dgm:pt modelId="{A2B4B3D3-ECF2-414A-AB30-11208A91A2E2}" type="pres">
      <dgm:prSet presAssocID="{0A26599C-B203-4352-9CC9-4BBE97231A1A}" presName="sibTrans" presStyleLbl="bgSibTrans2D1" presStyleIdx="6" presStyleCnt="7"/>
      <dgm:spPr/>
    </dgm:pt>
    <dgm:pt modelId="{B00EB298-1660-4EEF-AFF1-3254D1C45CA7}" type="pres">
      <dgm:prSet presAssocID="{B1273AAB-9628-4391-9F2C-8367A99375F8}" presName="compNode" presStyleCnt="0"/>
      <dgm:spPr/>
    </dgm:pt>
    <dgm:pt modelId="{23D5B2AC-E7B9-4403-9735-ED5E267EDB18}" type="pres">
      <dgm:prSet presAssocID="{B1273AAB-9628-4391-9F2C-8367A99375F8}" presName="dummyConnPt" presStyleCnt="0"/>
      <dgm:spPr/>
    </dgm:pt>
    <dgm:pt modelId="{91FC4849-35F9-41ED-970D-0C44AFF29606}" type="pres">
      <dgm:prSet presAssocID="{B1273AAB-9628-4391-9F2C-8367A99375F8}" presName="node" presStyleLbl="node1" presStyleIdx="7" presStyleCnt="8" custLinFactNeighborX="-2847" custLinFactNeighborY="3962">
        <dgm:presLayoutVars>
          <dgm:bulletEnabled val="1"/>
        </dgm:presLayoutVars>
      </dgm:prSet>
      <dgm:spPr/>
    </dgm:pt>
  </dgm:ptLst>
  <dgm:cxnLst>
    <dgm:cxn modelId="{3915420F-1EB3-4C24-84FE-803F3AF1503E}" type="presOf" srcId="{48B87A5D-356C-466B-ACEB-F1AB45D301B1}" destId="{69EB88D7-95B8-4782-8C3E-32A369533142}" srcOrd="0" destOrd="0" presId="urn:microsoft.com/office/officeart/2005/8/layout/bProcess4"/>
    <dgm:cxn modelId="{3448822C-61E7-4700-A1ED-605BE476B0B1}" type="presOf" srcId="{80C6A54D-B882-440E-AEA8-6986F1232937}" destId="{AB91EE98-A746-489B-92AA-8948CEDE7E65}" srcOrd="0" destOrd="0" presId="urn:microsoft.com/office/officeart/2005/8/layout/bProcess4"/>
    <dgm:cxn modelId="{774A8037-48A3-4282-A477-C1076DB9381D}" type="presOf" srcId="{B1273AAB-9628-4391-9F2C-8367A99375F8}" destId="{91FC4849-35F9-41ED-970D-0C44AFF29606}" srcOrd="0" destOrd="0" presId="urn:microsoft.com/office/officeart/2005/8/layout/bProcess4"/>
    <dgm:cxn modelId="{CB31BB38-1E8C-44E7-AF83-DA940C4F9027}" type="presOf" srcId="{0A266A4B-0A90-45BB-A49C-25C2F3227429}" destId="{E6FCDCEA-AC79-40C2-9AE5-C5F97C20E87E}" srcOrd="0" destOrd="0" presId="urn:microsoft.com/office/officeart/2005/8/layout/bProcess4"/>
    <dgm:cxn modelId="{F22EF839-E07D-4D4A-890A-08F8743A031C}" type="presOf" srcId="{4516049F-1F82-430D-B65E-47DFD88C4C8F}" destId="{DE694225-719A-4E30-AA14-81F1E0F48930}" srcOrd="0" destOrd="0" presId="urn:microsoft.com/office/officeart/2005/8/layout/bProcess4"/>
    <dgm:cxn modelId="{5C64E03A-4D46-487A-A080-8D4BF97BBCA8}" type="presOf" srcId="{CE8DD553-9FD7-4777-9D9D-BFDF74441860}" destId="{BF784336-7E4F-4808-AE8D-AB0365898BBE}" srcOrd="0" destOrd="0" presId="urn:microsoft.com/office/officeart/2005/8/layout/bProcess4"/>
    <dgm:cxn modelId="{E2BB416D-6C1F-4CAD-884A-FB3578BC1A5F}" type="presOf" srcId="{CC597251-C2A3-4DA8-A583-267DFC1A0C9C}" destId="{B9944D81-8706-404E-9F51-6FCE09937639}" srcOrd="0" destOrd="0" presId="urn:microsoft.com/office/officeart/2005/8/layout/bProcess4"/>
    <dgm:cxn modelId="{93BC4A4E-38E3-49B2-9F26-E4E37E32BC88}" type="presOf" srcId="{12EF8971-2E7D-447B-AEE3-380D9EBD161C}" destId="{888E8A86-D7C7-4239-BD46-3DED38B84AD0}" srcOrd="0" destOrd="0" presId="urn:microsoft.com/office/officeart/2005/8/layout/bProcess4"/>
    <dgm:cxn modelId="{7B58A483-0765-4203-B984-AC720076603F}" srcId="{4516049F-1F82-430D-B65E-47DFD88C4C8F}" destId="{C0956721-2721-4F01-B27E-508626B120FB}" srcOrd="3" destOrd="0" parTransId="{F723D46B-C581-4240-9333-078D5C33AFFB}" sibTransId="{5F2F29A5-1985-43F9-B4B1-2B7838C3E59B}"/>
    <dgm:cxn modelId="{B1BCA689-7656-4F40-B75A-31136FF7ACEE}" type="presOf" srcId="{0A26599C-B203-4352-9CC9-4BBE97231A1A}" destId="{A2B4B3D3-ECF2-414A-AB30-11208A91A2E2}" srcOrd="0" destOrd="0" presId="urn:microsoft.com/office/officeart/2005/8/layout/bProcess4"/>
    <dgm:cxn modelId="{B0B70B8B-DA10-49A5-A64B-6F5722B79628}" srcId="{4516049F-1F82-430D-B65E-47DFD88C4C8F}" destId="{6196CEB5-9E04-4AA5-9CA2-1470E079704E}" srcOrd="5" destOrd="0" parTransId="{8F9FA7B4-35B2-405E-AB79-BE2E8A695985}" sibTransId="{1BE35523-AE28-472E-901D-5682A2F4F441}"/>
    <dgm:cxn modelId="{61506199-6D84-4D02-B08F-04EA2E9DF9A7}" type="presOf" srcId="{AF067839-42E6-4E6D-B8E4-B443A423CB28}" destId="{9CBED385-AF79-441E-9303-DAF9F3A2E572}" srcOrd="0" destOrd="0" presId="urn:microsoft.com/office/officeart/2005/8/layout/bProcess4"/>
    <dgm:cxn modelId="{C1A97BA1-E61B-47CE-8AC7-9473C0B2F824}" type="presOf" srcId="{1BE35523-AE28-472E-901D-5682A2F4F441}" destId="{55CFA552-3EBE-42FB-89AB-3DEEA01CB171}" srcOrd="0" destOrd="0" presId="urn:microsoft.com/office/officeart/2005/8/layout/bProcess4"/>
    <dgm:cxn modelId="{6EB8A5A8-B058-4FCB-A531-2DCE6A2D740E}" srcId="{4516049F-1F82-430D-B65E-47DFD88C4C8F}" destId="{80C6A54D-B882-440E-AEA8-6986F1232937}" srcOrd="1" destOrd="0" parTransId="{9D566CB4-75FB-449F-9518-F2573512B0EA}" sibTransId="{0A266A4B-0A90-45BB-A49C-25C2F3227429}"/>
    <dgm:cxn modelId="{96937DAD-B2E8-4E7D-B565-9FF8E0791FFD}" srcId="{4516049F-1F82-430D-B65E-47DFD88C4C8F}" destId="{4B4481B1-D307-402E-9E2C-BBB0F14BBED6}" srcOrd="6" destOrd="0" parTransId="{56B4ECC8-5E5D-4281-8AC0-D8F17492ED11}" sibTransId="{0A26599C-B203-4352-9CC9-4BBE97231A1A}"/>
    <dgm:cxn modelId="{89CA60B3-0B91-4B03-8211-BB83EBFA1053}" type="presOf" srcId="{8E7DACD7-62D0-4DEA-8ED4-0A02819CE48D}" destId="{C0D675B7-52CC-434E-A956-B5E18332F1B0}" srcOrd="0" destOrd="0" presId="urn:microsoft.com/office/officeart/2005/8/layout/bProcess4"/>
    <dgm:cxn modelId="{86FD13B7-02F2-4C1F-88ED-64E6A1C0691A}" type="presOf" srcId="{4B4481B1-D307-402E-9E2C-BBB0F14BBED6}" destId="{24F1AB46-F0BD-4827-8CE8-2E181D928B96}" srcOrd="0" destOrd="0" presId="urn:microsoft.com/office/officeart/2005/8/layout/bProcess4"/>
    <dgm:cxn modelId="{90C15EB8-C992-4E43-B47F-56EC652FA4A2}" type="presOf" srcId="{5F2F29A5-1985-43F9-B4B1-2B7838C3E59B}" destId="{5C0F4D9E-CCA9-49A8-B584-ADFBE86DD018}" srcOrd="0" destOrd="0" presId="urn:microsoft.com/office/officeart/2005/8/layout/bProcess4"/>
    <dgm:cxn modelId="{763B10C4-5036-46FC-A21C-4628F1DC22FC}" srcId="{4516049F-1F82-430D-B65E-47DFD88C4C8F}" destId="{8E7DACD7-62D0-4DEA-8ED4-0A02819CE48D}" srcOrd="4" destOrd="0" parTransId="{636C960A-41A3-4B45-A5F7-9674FDB828DD}" sibTransId="{48B87A5D-356C-466B-ACEB-F1AB45D301B1}"/>
    <dgm:cxn modelId="{82FA50C8-66BC-4024-92A8-AD5887C7E1A3}" srcId="{4516049F-1F82-430D-B65E-47DFD88C4C8F}" destId="{B1273AAB-9628-4391-9F2C-8367A99375F8}" srcOrd="7" destOrd="0" parTransId="{994101E4-4EC2-4659-9E73-437A4BCB3EE7}" sibTransId="{C155F026-C512-4ADC-85BE-7A7DB758F846}"/>
    <dgm:cxn modelId="{C07B7DE7-177D-458A-8A98-8EA6297B62E8}" srcId="{4516049F-1F82-430D-B65E-47DFD88C4C8F}" destId="{AF067839-42E6-4E6D-B8E4-B443A423CB28}" srcOrd="0" destOrd="0" parTransId="{3A5238BF-A585-4B31-9685-4DDC1488388B}" sibTransId="{12EF8971-2E7D-447B-AEE3-380D9EBD161C}"/>
    <dgm:cxn modelId="{DD9C08FE-837D-4BCB-9E8A-137E160245E7}" srcId="{4516049F-1F82-430D-B65E-47DFD88C4C8F}" destId="{CC597251-C2A3-4DA8-A583-267DFC1A0C9C}" srcOrd="2" destOrd="0" parTransId="{12CCAA65-2F6A-467B-880C-AA81DAF7DAC5}" sibTransId="{CE8DD553-9FD7-4777-9D9D-BFDF74441860}"/>
    <dgm:cxn modelId="{CE0B30FE-052D-4B9D-8875-C2F2B0B3C0B2}" type="presOf" srcId="{6196CEB5-9E04-4AA5-9CA2-1470E079704E}" destId="{A297F9EF-64DA-44AA-B848-B5629D3C7293}" srcOrd="0" destOrd="0" presId="urn:microsoft.com/office/officeart/2005/8/layout/bProcess4"/>
    <dgm:cxn modelId="{1A7586FE-E6E7-4962-9BE8-65CAD12F5F03}" type="presOf" srcId="{C0956721-2721-4F01-B27E-508626B120FB}" destId="{EBFFE48F-3F9B-4BCC-A082-512A239A6E3E}" srcOrd="0" destOrd="0" presId="urn:microsoft.com/office/officeart/2005/8/layout/bProcess4"/>
    <dgm:cxn modelId="{6C0E5F15-FF71-4CEB-AAE7-ADF4BAF87718}" type="presParOf" srcId="{DE694225-719A-4E30-AA14-81F1E0F48930}" destId="{77228C9C-A468-49F8-92BD-A6926A35D480}" srcOrd="0" destOrd="0" presId="urn:microsoft.com/office/officeart/2005/8/layout/bProcess4"/>
    <dgm:cxn modelId="{16FC906C-A7D6-474F-B077-CB4B247C9F34}" type="presParOf" srcId="{77228C9C-A468-49F8-92BD-A6926A35D480}" destId="{7E61D47D-A44C-496A-AB61-BEC915AA8CFD}" srcOrd="0" destOrd="0" presId="urn:microsoft.com/office/officeart/2005/8/layout/bProcess4"/>
    <dgm:cxn modelId="{6922A22D-042B-475C-AD43-F26C94A13303}" type="presParOf" srcId="{77228C9C-A468-49F8-92BD-A6926A35D480}" destId="{9CBED385-AF79-441E-9303-DAF9F3A2E572}" srcOrd="1" destOrd="0" presId="urn:microsoft.com/office/officeart/2005/8/layout/bProcess4"/>
    <dgm:cxn modelId="{D0D689A7-9BBB-4F41-A480-F67F19E7BAC0}" type="presParOf" srcId="{DE694225-719A-4E30-AA14-81F1E0F48930}" destId="{888E8A86-D7C7-4239-BD46-3DED38B84AD0}" srcOrd="1" destOrd="0" presId="urn:microsoft.com/office/officeart/2005/8/layout/bProcess4"/>
    <dgm:cxn modelId="{0626A11F-D364-40E6-B05A-4C1E3FAC5659}" type="presParOf" srcId="{DE694225-719A-4E30-AA14-81F1E0F48930}" destId="{7B4CF404-393B-49FD-B906-9FA12791247F}" srcOrd="2" destOrd="0" presId="urn:microsoft.com/office/officeart/2005/8/layout/bProcess4"/>
    <dgm:cxn modelId="{7EF65A60-AEF6-4833-9E3F-84BF001250FE}" type="presParOf" srcId="{7B4CF404-393B-49FD-B906-9FA12791247F}" destId="{91E3F977-0F0C-4C7D-B25E-65F5B2DA6067}" srcOrd="0" destOrd="0" presId="urn:microsoft.com/office/officeart/2005/8/layout/bProcess4"/>
    <dgm:cxn modelId="{194E2CF6-A811-4566-AD44-21CDBB490DBB}" type="presParOf" srcId="{7B4CF404-393B-49FD-B906-9FA12791247F}" destId="{AB91EE98-A746-489B-92AA-8948CEDE7E65}" srcOrd="1" destOrd="0" presId="urn:microsoft.com/office/officeart/2005/8/layout/bProcess4"/>
    <dgm:cxn modelId="{EB0E9090-9C50-4F18-908E-A2A9C36BF235}" type="presParOf" srcId="{DE694225-719A-4E30-AA14-81F1E0F48930}" destId="{E6FCDCEA-AC79-40C2-9AE5-C5F97C20E87E}" srcOrd="3" destOrd="0" presId="urn:microsoft.com/office/officeart/2005/8/layout/bProcess4"/>
    <dgm:cxn modelId="{A248E291-E03D-4E21-9977-268FF3B1AE3D}" type="presParOf" srcId="{DE694225-719A-4E30-AA14-81F1E0F48930}" destId="{E6133EAA-D6E2-44C4-A3D7-6E7DBBA48DD5}" srcOrd="4" destOrd="0" presId="urn:microsoft.com/office/officeart/2005/8/layout/bProcess4"/>
    <dgm:cxn modelId="{AFD5CA54-2DBE-4301-A97C-F344AD2AF04E}" type="presParOf" srcId="{E6133EAA-D6E2-44C4-A3D7-6E7DBBA48DD5}" destId="{FF637701-0CA8-4CF0-9111-35D44FF0B12B}" srcOrd="0" destOrd="0" presId="urn:microsoft.com/office/officeart/2005/8/layout/bProcess4"/>
    <dgm:cxn modelId="{96668C0C-4E4A-4F87-BC11-2165D734911F}" type="presParOf" srcId="{E6133EAA-D6E2-44C4-A3D7-6E7DBBA48DD5}" destId="{B9944D81-8706-404E-9F51-6FCE09937639}" srcOrd="1" destOrd="0" presId="urn:microsoft.com/office/officeart/2005/8/layout/bProcess4"/>
    <dgm:cxn modelId="{AEBFA0EB-AE72-408C-9268-B95D336B3136}" type="presParOf" srcId="{DE694225-719A-4E30-AA14-81F1E0F48930}" destId="{BF784336-7E4F-4808-AE8D-AB0365898BBE}" srcOrd="5" destOrd="0" presId="urn:microsoft.com/office/officeart/2005/8/layout/bProcess4"/>
    <dgm:cxn modelId="{24D77610-E7D7-4D53-A0AA-7C9BF1F65F1F}" type="presParOf" srcId="{DE694225-719A-4E30-AA14-81F1E0F48930}" destId="{72BDD494-528B-4A2D-BDAB-EB3B32CCD568}" srcOrd="6" destOrd="0" presId="urn:microsoft.com/office/officeart/2005/8/layout/bProcess4"/>
    <dgm:cxn modelId="{C8BE2A2F-BF5B-40F7-BB0D-617D6D58AEAA}" type="presParOf" srcId="{72BDD494-528B-4A2D-BDAB-EB3B32CCD568}" destId="{07DAA784-C52A-4B02-967E-0BC646321E06}" srcOrd="0" destOrd="0" presId="urn:microsoft.com/office/officeart/2005/8/layout/bProcess4"/>
    <dgm:cxn modelId="{2902AA89-CB93-4E09-87C6-2AAD5576E9F8}" type="presParOf" srcId="{72BDD494-528B-4A2D-BDAB-EB3B32CCD568}" destId="{EBFFE48F-3F9B-4BCC-A082-512A239A6E3E}" srcOrd="1" destOrd="0" presId="urn:microsoft.com/office/officeart/2005/8/layout/bProcess4"/>
    <dgm:cxn modelId="{E2A99601-660B-4AED-B909-FB2C0BFB7A44}" type="presParOf" srcId="{DE694225-719A-4E30-AA14-81F1E0F48930}" destId="{5C0F4D9E-CCA9-49A8-B584-ADFBE86DD018}" srcOrd="7" destOrd="0" presId="urn:microsoft.com/office/officeart/2005/8/layout/bProcess4"/>
    <dgm:cxn modelId="{E025F0CB-10BF-497E-BF6D-D5920683E82D}" type="presParOf" srcId="{DE694225-719A-4E30-AA14-81F1E0F48930}" destId="{46B6B02A-3F57-4CBD-89C1-CAF669E91DD8}" srcOrd="8" destOrd="0" presId="urn:microsoft.com/office/officeart/2005/8/layout/bProcess4"/>
    <dgm:cxn modelId="{F2B3998C-45C6-4986-8637-06AC5D2BDB87}" type="presParOf" srcId="{46B6B02A-3F57-4CBD-89C1-CAF669E91DD8}" destId="{231E8402-C8F8-4A2F-A624-BADD7624DEFA}" srcOrd="0" destOrd="0" presId="urn:microsoft.com/office/officeart/2005/8/layout/bProcess4"/>
    <dgm:cxn modelId="{AC1DDED0-5082-43FF-A6E1-BB26E8A79044}" type="presParOf" srcId="{46B6B02A-3F57-4CBD-89C1-CAF669E91DD8}" destId="{C0D675B7-52CC-434E-A956-B5E18332F1B0}" srcOrd="1" destOrd="0" presId="urn:microsoft.com/office/officeart/2005/8/layout/bProcess4"/>
    <dgm:cxn modelId="{6D02F70A-E1D4-47BA-931E-E5521B1E2DB6}" type="presParOf" srcId="{DE694225-719A-4E30-AA14-81F1E0F48930}" destId="{69EB88D7-95B8-4782-8C3E-32A369533142}" srcOrd="9" destOrd="0" presId="urn:microsoft.com/office/officeart/2005/8/layout/bProcess4"/>
    <dgm:cxn modelId="{16C17003-DDCF-4469-B3E0-E06E44CF6146}" type="presParOf" srcId="{DE694225-719A-4E30-AA14-81F1E0F48930}" destId="{B3DBABB2-76B6-471B-911C-38DD82A69632}" srcOrd="10" destOrd="0" presId="urn:microsoft.com/office/officeart/2005/8/layout/bProcess4"/>
    <dgm:cxn modelId="{5802E24C-A2B1-4CE9-9E8C-3642BC404539}" type="presParOf" srcId="{B3DBABB2-76B6-471B-911C-38DD82A69632}" destId="{30CD1AD2-A4DD-4E96-A7E9-497000E80F74}" srcOrd="0" destOrd="0" presId="urn:microsoft.com/office/officeart/2005/8/layout/bProcess4"/>
    <dgm:cxn modelId="{8E480AAD-D4FC-4F38-9DAD-4C7294FF4E37}" type="presParOf" srcId="{B3DBABB2-76B6-471B-911C-38DD82A69632}" destId="{A297F9EF-64DA-44AA-B848-B5629D3C7293}" srcOrd="1" destOrd="0" presId="urn:microsoft.com/office/officeart/2005/8/layout/bProcess4"/>
    <dgm:cxn modelId="{2B152ED3-EE9D-467D-8FCF-C764F434D72A}" type="presParOf" srcId="{DE694225-719A-4E30-AA14-81F1E0F48930}" destId="{55CFA552-3EBE-42FB-89AB-3DEEA01CB171}" srcOrd="11" destOrd="0" presId="urn:microsoft.com/office/officeart/2005/8/layout/bProcess4"/>
    <dgm:cxn modelId="{28C2AE88-C7C0-49F3-AC2F-82C0A2ED4EDD}" type="presParOf" srcId="{DE694225-719A-4E30-AA14-81F1E0F48930}" destId="{DECE1FC1-F491-46EC-87FD-CB1A7B468BB9}" srcOrd="12" destOrd="0" presId="urn:microsoft.com/office/officeart/2005/8/layout/bProcess4"/>
    <dgm:cxn modelId="{AE388F84-9BF2-4914-9CD4-04C93A57B43A}" type="presParOf" srcId="{DECE1FC1-F491-46EC-87FD-CB1A7B468BB9}" destId="{DAF7E206-4042-46F3-9270-5DD91E56A91B}" srcOrd="0" destOrd="0" presId="urn:microsoft.com/office/officeart/2005/8/layout/bProcess4"/>
    <dgm:cxn modelId="{1BAC4E10-FE6D-4B20-8E43-0AA82CF72C64}" type="presParOf" srcId="{DECE1FC1-F491-46EC-87FD-CB1A7B468BB9}" destId="{24F1AB46-F0BD-4827-8CE8-2E181D928B96}" srcOrd="1" destOrd="0" presId="urn:microsoft.com/office/officeart/2005/8/layout/bProcess4"/>
    <dgm:cxn modelId="{7D927F26-BF5E-4144-92CD-293457F62405}" type="presParOf" srcId="{DE694225-719A-4E30-AA14-81F1E0F48930}" destId="{A2B4B3D3-ECF2-414A-AB30-11208A91A2E2}" srcOrd="13" destOrd="0" presId="urn:microsoft.com/office/officeart/2005/8/layout/bProcess4"/>
    <dgm:cxn modelId="{66862504-CD5F-40BD-A534-AFD49DFA6724}" type="presParOf" srcId="{DE694225-719A-4E30-AA14-81F1E0F48930}" destId="{B00EB298-1660-4EEF-AFF1-3254D1C45CA7}" srcOrd="14" destOrd="0" presId="urn:microsoft.com/office/officeart/2005/8/layout/bProcess4"/>
    <dgm:cxn modelId="{D11EA736-FA8E-4B69-93B2-570936D2E9E2}" type="presParOf" srcId="{B00EB298-1660-4EEF-AFF1-3254D1C45CA7}" destId="{23D5B2AC-E7B9-4403-9735-ED5E267EDB18}" srcOrd="0" destOrd="0" presId="urn:microsoft.com/office/officeart/2005/8/layout/bProcess4"/>
    <dgm:cxn modelId="{52904513-0965-4B89-BC68-8302B82338F9}" type="presParOf" srcId="{B00EB298-1660-4EEF-AFF1-3254D1C45CA7}" destId="{91FC4849-35F9-41ED-970D-0C44AFF2960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E8A86-D7C7-4239-BD46-3DED38B84AD0}">
      <dsp:nvSpPr>
        <dsp:cNvPr id="0" name=""/>
        <dsp:cNvSpPr/>
      </dsp:nvSpPr>
      <dsp:spPr>
        <a:xfrm rot="5400000">
          <a:off x="1110935" y="987930"/>
          <a:ext cx="1546756" cy="186461"/>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BED385-AF79-441E-9303-DAF9F3A2E572}">
      <dsp:nvSpPr>
        <dsp:cNvPr id="0" name=""/>
        <dsp:cNvSpPr/>
      </dsp:nvSpPr>
      <dsp:spPr>
        <a:xfrm>
          <a:off x="1466407" y="279"/>
          <a:ext cx="2071799" cy="1243079"/>
        </a:xfrm>
        <a:prstGeom prst="roundRect">
          <a:avLst>
            <a:gd name="adj" fmla="val 10000"/>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Ahimsa</a:t>
          </a:r>
        </a:p>
      </dsp:txBody>
      <dsp:txXfrm>
        <a:off x="1502816" y="36688"/>
        <a:ext cx="1998981" cy="1170261"/>
      </dsp:txXfrm>
    </dsp:sp>
    <dsp:sp modelId="{E6FCDCEA-AC79-40C2-9AE5-C5F97C20E87E}">
      <dsp:nvSpPr>
        <dsp:cNvPr id="0" name=""/>
        <dsp:cNvSpPr/>
      </dsp:nvSpPr>
      <dsp:spPr>
        <a:xfrm rot="5400000">
          <a:off x="1110935" y="2541780"/>
          <a:ext cx="1546756" cy="186461"/>
        </a:xfrm>
        <a:prstGeom prst="rect">
          <a:avLst/>
        </a:prstGeom>
        <a:solidFill>
          <a:schemeClr val="accent3">
            <a:shade val="90000"/>
            <a:hueOff val="-76520"/>
            <a:satOff val="-15340"/>
            <a:lumOff val="147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91EE98-A746-489B-92AA-8948CEDE7E65}">
      <dsp:nvSpPr>
        <dsp:cNvPr id="0" name=""/>
        <dsp:cNvSpPr/>
      </dsp:nvSpPr>
      <dsp:spPr>
        <a:xfrm>
          <a:off x="1466407" y="1554129"/>
          <a:ext cx="2071799" cy="1243079"/>
        </a:xfrm>
        <a:prstGeom prst="roundRect">
          <a:avLst>
            <a:gd name="adj" fmla="val 10000"/>
          </a:avLst>
        </a:prstGeom>
        <a:solidFill>
          <a:schemeClr val="accent3">
            <a:shade val="50000"/>
            <a:hueOff val="-66623"/>
            <a:satOff val="-14395"/>
            <a:lumOff val="137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Ashrama</a:t>
          </a:r>
        </a:p>
      </dsp:txBody>
      <dsp:txXfrm>
        <a:off x="1502816" y="1590538"/>
        <a:ext cx="1998981" cy="1170261"/>
      </dsp:txXfrm>
    </dsp:sp>
    <dsp:sp modelId="{BF784336-7E4F-4808-AE8D-AB0365898BBE}">
      <dsp:nvSpPr>
        <dsp:cNvPr id="0" name=""/>
        <dsp:cNvSpPr/>
      </dsp:nvSpPr>
      <dsp:spPr>
        <a:xfrm>
          <a:off x="1887860" y="3318704"/>
          <a:ext cx="2748400" cy="186461"/>
        </a:xfrm>
        <a:prstGeom prst="rect">
          <a:avLst/>
        </a:prstGeom>
        <a:solidFill>
          <a:schemeClr val="accent3">
            <a:shade val="90000"/>
            <a:hueOff val="-153040"/>
            <a:satOff val="-30681"/>
            <a:lumOff val="294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944D81-8706-404E-9F51-6FCE09937639}">
      <dsp:nvSpPr>
        <dsp:cNvPr id="0" name=""/>
        <dsp:cNvSpPr/>
      </dsp:nvSpPr>
      <dsp:spPr>
        <a:xfrm>
          <a:off x="1466407" y="3107978"/>
          <a:ext cx="2071799" cy="1243079"/>
        </a:xfrm>
        <a:prstGeom prst="roundRect">
          <a:avLst>
            <a:gd name="adj" fmla="val 10000"/>
          </a:avLst>
        </a:prstGeom>
        <a:solidFill>
          <a:schemeClr val="accent3">
            <a:shade val="50000"/>
            <a:hueOff val="-133245"/>
            <a:satOff val="-28790"/>
            <a:lumOff val="275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Atman</a:t>
          </a:r>
        </a:p>
      </dsp:txBody>
      <dsp:txXfrm>
        <a:off x="1502816" y="3144387"/>
        <a:ext cx="1998981" cy="1170261"/>
      </dsp:txXfrm>
    </dsp:sp>
    <dsp:sp modelId="{5C0F4D9E-CCA9-49A8-B584-ADFBE86DD018}">
      <dsp:nvSpPr>
        <dsp:cNvPr id="0" name=""/>
        <dsp:cNvSpPr/>
      </dsp:nvSpPr>
      <dsp:spPr>
        <a:xfrm rot="16200000">
          <a:off x="3866428" y="2541780"/>
          <a:ext cx="1546756" cy="186461"/>
        </a:xfrm>
        <a:prstGeom prst="rect">
          <a:avLst/>
        </a:prstGeom>
        <a:solidFill>
          <a:schemeClr val="accent3">
            <a:shade val="90000"/>
            <a:hueOff val="-229560"/>
            <a:satOff val="-46021"/>
            <a:lumOff val="441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FFE48F-3F9B-4BCC-A082-512A239A6E3E}">
      <dsp:nvSpPr>
        <dsp:cNvPr id="0" name=""/>
        <dsp:cNvSpPr/>
      </dsp:nvSpPr>
      <dsp:spPr>
        <a:xfrm>
          <a:off x="4221900" y="3107978"/>
          <a:ext cx="2071799" cy="1243079"/>
        </a:xfrm>
        <a:prstGeom prst="roundRect">
          <a:avLst>
            <a:gd name="adj" fmla="val 10000"/>
          </a:avLst>
        </a:prstGeom>
        <a:solidFill>
          <a:schemeClr val="accent3">
            <a:shade val="50000"/>
            <a:hueOff val="-199868"/>
            <a:satOff val="-43184"/>
            <a:lumOff val="412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Brahman</a:t>
          </a:r>
        </a:p>
      </dsp:txBody>
      <dsp:txXfrm>
        <a:off x="4258309" y="3144387"/>
        <a:ext cx="1998981" cy="1170261"/>
      </dsp:txXfrm>
    </dsp:sp>
    <dsp:sp modelId="{69EB88D7-95B8-4782-8C3E-32A369533142}">
      <dsp:nvSpPr>
        <dsp:cNvPr id="0" name=""/>
        <dsp:cNvSpPr/>
      </dsp:nvSpPr>
      <dsp:spPr>
        <a:xfrm rot="16200000">
          <a:off x="3866428" y="987930"/>
          <a:ext cx="1546756" cy="186461"/>
        </a:xfrm>
        <a:prstGeom prst="rect">
          <a:avLst/>
        </a:prstGeom>
        <a:solidFill>
          <a:schemeClr val="accent3">
            <a:shade val="90000"/>
            <a:hueOff val="-229560"/>
            <a:satOff val="-46021"/>
            <a:lumOff val="441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D675B7-52CC-434E-A956-B5E18332F1B0}">
      <dsp:nvSpPr>
        <dsp:cNvPr id="0" name=""/>
        <dsp:cNvSpPr/>
      </dsp:nvSpPr>
      <dsp:spPr>
        <a:xfrm>
          <a:off x="4221900" y="1554129"/>
          <a:ext cx="2071799" cy="1243079"/>
        </a:xfrm>
        <a:prstGeom prst="roundRect">
          <a:avLst>
            <a:gd name="adj" fmla="val 10000"/>
          </a:avLst>
        </a:prstGeom>
        <a:solidFill>
          <a:schemeClr val="accent3">
            <a:shade val="50000"/>
            <a:hueOff val="-266491"/>
            <a:satOff val="-57579"/>
            <a:lumOff val="5501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Dharma</a:t>
          </a:r>
        </a:p>
      </dsp:txBody>
      <dsp:txXfrm>
        <a:off x="4258309" y="1590538"/>
        <a:ext cx="1998981" cy="1170261"/>
      </dsp:txXfrm>
    </dsp:sp>
    <dsp:sp modelId="{55CFA552-3EBE-42FB-89AB-3DEEA01CB171}">
      <dsp:nvSpPr>
        <dsp:cNvPr id="0" name=""/>
        <dsp:cNvSpPr/>
      </dsp:nvSpPr>
      <dsp:spPr>
        <a:xfrm>
          <a:off x="4643353" y="211006"/>
          <a:ext cx="2748400" cy="186461"/>
        </a:xfrm>
        <a:prstGeom prst="rect">
          <a:avLst/>
        </a:prstGeom>
        <a:solidFill>
          <a:schemeClr val="accent3">
            <a:shade val="90000"/>
            <a:hueOff val="-153040"/>
            <a:satOff val="-30681"/>
            <a:lumOff val="294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97F9EF-64DA-44AA-B848-B5629D3C7293}">
      <dsp:nvSpPr>
        <dsp:cNvPr id="0" name=""/>
        <dsp:cNvSpPr/>
      </dsp:nvSpPr>
      <dsp:spPr>
        <a:xfrm>
          <a:off x="4221900" y="279"/>
          <a:ext cx="2071799" cy="1243079"/>
        </a:xfrm>
        <a:prstGeom prst="roundRect">
          <a:avLst>
            <a:gd name="adj" fmla="val 10000"/>
          </a:avLst>
        </a:prstGeom>
        <a:solidFill>
          <a:schemeClr val="accent3">
            <a:shade val="50000"/>
            <a:hueOff val="-199868"/>
            <a:satOff val="-43184"/>
            <a:lumOff val="412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Karma</a:t>
          </a:r>
        </a:p>
      </dsp:txBody>
      <dsp:txXfrm>
        <a:off x="4258309" y="36688"/>
        <a:ext cx="1998981" cy="1170261"/>
      </dsp:txXfrm>
    </dsp:sp>
    <dsp:sp modelId="{A2B4B3D3-ECF2-414A-AB30-11208A91A2E2}">
      <dsp:nvSpPr>
        <dsp:cNvPr id="0" name=""/>
        <dsp:cNvSpPr/>
      </dsp:nvSpPr>
      <dsp:spPr>
        <a:xfrm rot="5526992">
          <a:off x="6567258" y="1012556"/>
          <a:ext cx="1597096" cy="186461"/>
        </a:xfrm>
        <a:prstGeom prst="rect">
          <a:avLst/>
        </a:prstGeom>
        <a:solidFill>
          <a:schemeClr val="accent3">
            <a:shade val="90000"/>
            <a:hueOff val="-76520"/>
            <a:satOff val="-15340"/>
            <a:lumOff val="147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F1AB46-F0BD-4827-8CE8-2E181D928B96}">
      <dsp:nvSpPr>
        <dsp:cNvPr id="0" name=""/>
        <dsp:cNvSpPr/>
      </dsp:nvSpPr>
      <dsp:spPr>
        <a:xfrm>
          <a:off x="6977393" y="279"/>
          <a:ext cx="2071799" cy="1243079"/>
        </a:xfrm>
        <a:prstGeom prst="roundRect">
          <a:avLst>
            <a:gd name="adj" fmla="val 10000"/>
          </a:avLst>
        </a:prstGeom>
        <a:solidFill>
          <a:schemeClr val="accent3">
            <a:shade val="50000"/>
            <a:hueOff val="-133245"/>
            <a:satOff val="-28790"/>
            <a:lumOff val="275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Moksha</a:t>
          </a:r>
        </a:p>
      </dsp:txBody>
      <dsp:txXfrm>
        <a:off x="7013802" y="36688"/>
        <a:ext cx="1998981" cy="1170261"/>
      </dsp:txXfrm>
    </dsp:sp>
    <dsp:sp modelId="{91FC4849-35F9-41ED-970D-0C44AFF29606}">
      <dsp:nvSpPr>
        <dsp:cNvPr id="0" name=""/>
        <dsp:cNvSpPr/>
      </dsp:nvSpPr>
      <dsp:spPr>
        <a:xfrm>
          <a:off x="6918409" y="1603380"/>
          <a:ext cx="2071799" cy="1243079"/>
        </a:xfrm>
        <a:prstGeom prst="roundRect">
          <a:avLst>
            <a:gd name="adj" fmla="val 10000"/>
          </a:avLst>
        </a:prstGeom>
        <a:solidFill>
          <a:schemeClr val="accent3">
            <a:shade val="50000"/>
            <a:hueOff val="-66623"/>
            <a:satOff val="-14395"/>
            <a:lumOff val="137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Samsara</a:t>
          </a:r>
        </a:p>
      </dsp:txBody>
      <dsp:txXfrm>
        <a:off x="6954818" y="1639789"/>
        <a:ext cx="1998981" cy="1170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2BD6A-EEA1-4B5F-9890-2F48594F4744}">
      <dsp:nvSpPr>
        <dsp:cNvPr id="0" name=""/>
        <dsp:cNvSpPr/>
      </dsp:nvSpPr>
      <dsp:spPr>
        <a:xfrm>
          <a:off x="0" y="0"/>
          <a:ext cx="1350000" cy="3706761"/>
        </a:xfrm>
        <a:prstGeom prst="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Segoe Print" panose="02000600000000000000" pitchFamily="2" charset="0"/>
            </a:rPr>
            <a:t>Atman (at least 19 examples)</a:t>
          </a:r>
        </a:p>
      </dsp:txBody>
      <dsp:txXfrm>
        <a:off x="0" y="0"/>
        <a:ext cx="1350000" cy="3706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E8A86-D7C7-4239-BD46-3DED38B84AD0}">
      <dsp:nvSpPr>
        <dsp:cNvPr id="0" name=""/>
        <dsp:cNvSpPr/>
      </dsp:nvSpPr>
      <dsp:spPr>
        <a:xfrm rot="5400000">
          <a:off x="1110935" y="987930"/>
          <a:ext cx="1546756" cy="186461"/>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BED385-AF79-441E-9303-DAF9F3A2E572}">
      <dsp:nvSpPr>
        <dsp:cNvPr id="0" name=""/>
        <dsp:cNvSpPr/>
      </dsp:nvSpPr>
      <dsp:spPr>
        <a:xfrm>
          <a:off x="1466407" y="279"/>
          <a:ext cx="2071799" cy="1243079"/>
        </a:xfrm>
        <a:prstGeom prst="roundRect">
          <a:avLst>
            <a:gd name="adj" fmla="val 10000"/>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Ahimsa</a:t>
          </a:r>
        </a:p>
      </dsp:txBody>
      <dsp:txXfrm>
        <a:off x="1502816" y="36688"/>
        <a:ext cx="1998981" cy="1170261"/>
      </dsp:txXfrm>
    </dsp:sp>
    <dsp:sp modelId="{E6FCDCEA-AC79-40C2-9AE5-C5F97C20E87E}">
      <dsp:nvSpPr>
        <dsp:cNvPr id="0" name=""/>
        <dsp:cNvSpPr/>
      </dsp:nvSpPr>
      <dsp:spPr>
        <a:xfrm rot="5400000">
          <a:off x="1110935" y="2541780"/>
          <a:ext cx="1546756" cy="186461"/>
        </a:xfrm>
        <a:prstGeom prst="rect">
          <a:avLst/>
        </a:prstGeom>
        <a:solidFill>
          <a:schemeClr val="accent3">
            <a:shade val="90000"/>
            <a:hueOff val="-76520"/>
            <a:satOff val="-15340"/>
            <a:lumOff val="147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91EE98-A746-489B-92AA-8948CEDE7E65}">
      <dsp:nvSpPr>
        <dsp:cNvPr id="0" name=""/>
        <dsp:cNvSpPr/>
      </dsp:nvSpPr>
      <dsp:spPr>
        <a:xfrm>
          <a:off x="1466407" y="1554129"/>
          <a:ext cx="2071799" cy="1243079"/>
        </a:xfrm>
        <a:prstGeom prst="roundRect">
          <a:avLst>
            <a:gd name="adj" fmla="val 10000"/>
          </a:avLst>
        </a:prstGeom>
        <a:solidFill>
          <a:schemeClr val="accent3">
            <a:shade val="50000"/>
            <a:hueOff val="-66623"/>
            <a:satOff val="-14395"/>
            <a:lumOff val="137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Ashrama</a:t>
          </a:r>
        </a:p>
      </dsp:txBody>
      <dsp:txXfrm>
        <a:off x="1502816" y="1590538"/>
        <a:ext cx="1998981" cy="1170261"/>
      </dsp:txXfrm>
    </dsp:sp>
    <dsp:sp modelId="{BF784336-7E4F-4808-AE8D-AB0365898BBE}">
      <dsp:nvSpPr>
        <dsp:cNvPr id="0" name=""/>
        <dsp:cNvSpPr/>
      </dsp:nvSpPr>
      <dsp:spPr>
        <a:xfrm>
          <a:off x="1887860" y="3318704"/>
          <a:ext cx="2748400" cy="186461"/>
        </a:xfrm>
        <a:prstGeom prst="rect">
          <a:avLst/>
        </a:prstGeom>
        <a:solidFill>
          <a:schemeClr val="accent3">
            <a:shade val="90000"/>
            <a:hueOff val="-153040"/>
            <a:satOff val="-30681"/>
            <a:lumOff val="294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944D81-8706-404E-9F51-6FCE09937639}">
      <dsp:nvSpPr>
        <dsp:cNvPr id="0" name=""/>
        <dsp:cNvSpPr/>
      </dsp:nvSpPr>
      <dsp:spPr>
        <a:xfrm>
          <a:off x="1466407" y="3107978"/>
          <a:ext cx="2071799" cy="1243079"/>
        </a:xfrm>
        <a:prstGeom prst="roundRect">
          <a:avLst>
            <a:gd name="adj" fmla="val 10000"/>
          </a:avLst>
        </a:prstGeom>
        <a:solidFill>
          <a:schemeClr val="accent3">
            <a:shade val="50000"/>
            <a:hueOff val="-133245"/>
            <a:satOff val="-28790"/>
            <a:lumOff val="275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Atman</a:t>
          </a:r>
        </a:p>
      </dsp:txBody>
      <dsp:txXfrm>
        <a:off x="1502816" y="3144387"/>
        <a:ext cx="1998981" cy="1170261"/>
      </dsp:txXfrm>
    </dsp:sp>
    <dsp:sp modelId="{5C0F4D9E-CCA9-49A8-B584-ADFBE86DD018}">
      <dsp:nvSpPr>
        <dsp:cNvPr id="0" name=""/>
        <dsp:cNvSpPr/>
      </dsp:nvSpPr>
      <dsp:spPr>
        <a:xfrm rot="16200000">
          <a:off x="3866428" y="2541780"/>
          <a:ext cx="1546756" cy="186461"/>
        </a:xfrm>
        <a:prstGeom prst="rect">
          <a:avLst/>
        </a:prstGeom>
        <a:solidFill>
          <a:schemeClr val="accent3">
            <a:shade val="90000"/>
            <a:hueOff val="-229560"/>
            <a:satOff val="-46021"/>
            <a:lumOff val="441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FFE48F-3F9B-4BCC-A082-512A239A6E3E}">
      <dsp:nvSpPr>
        <dsp:cNvPr id="0" name=""/>
        <dsp:cNvSpPr/>
      </dsp:nvSpPr>
      <dsp:spPr>
        <a:xfrm>
          <a:off x="4221900" y="3107978"/>
          <a:ext cx="2071799" cy="1243079"/>
        </a:xfrm>
        <a:prstGeom prst="roundRect">
          <a:avLst>
            <a:gd name="adj" fmla="val 10000"/>
          </a:avLst>
        </a:prstGeom>
        <a:solidFill>
          <a:schemeClr val="accent3">
            <a:shade val="50000"/>
            <a:hueOff val="-199868"/>
            <a:satOff val="-43184"/>
            <a:lumOff val="412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Brahman</a:t>
          </a:r>
        </a:p>
      </dsp:txBody>
      <dsp:txXfrm>
        <a:off x="4258309" y="3144387"/>
        <a:ext cx="1998981" cy="1170261"/>
      </dsp:txXfrm>
    </dsp:sp>
    <dsp:sp modelId="{69EB88D7-95B8-4782-8C3E-32A369533142}">
      <dsp:nvSpPr>
        <dsp:cNvPr id="0" name=""/>
        <dsp:cNvSpPr/>
      </dsp:nvSpPr>
      <dsp:spPr>
        <a:xfrm rot="16200000">
          <a:off x="3866428" y="987930"/>
          <a:ext cx="1546756" cy="186461"/>
        </a:xfrm>
        <a:prstGeom prst="rect">
          <a:avLst/>
        </a:prstGeom>
        <a:solidFill>
          <a:schemeClr val="accent3">
            <a:shade val="90000"/>
            <a:hueOff val="-229560"/>
            <a:satOff val="-46021"/>
            <a:lumOff val="441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D675B7-52CC-434E-A956-B5E18332F1B0}">
      <dsp:nvSpPr>
        <dsp:cNvPr id="0" name=""/>
        <dsp:cNvSpPr/>
      </dsp:nvSpPr>
      <dsp:spPr>
        <a:xfrm>
          <a:off x="4221900" y="1554129"/>
          <a:ext cx="2071799" cy="1243079"/>
        </a:xfrm>
        <a:prstGeom prst="roundRect">
          <a:avLst>
            <a:gd name="adj" fmla="val 10000"/>
          </a:avLst>
        </a:prstGeom>
        <a:solidFill>
          <a:schemeClr val="accent3">
            <a:shade val="50000"/>
            <a:hueOff val="-266491"/>
            <a:satOff val="-57579"/>
            <a:lumOff val="5501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Dharma</a:t>
          </a:r>
        </a:p>
      </dsp:txBody>
      <dsp:txXfrm>
        <a:off x="4258309" y="1590538"/>
        <a:ext cx="1998981" cy="1170261"/>
      </dsp:txXfrm>
    </dsp:sp>
    <dsp:sp modelId="{55CFA552-3EBE-42FB-89AB-3DEEA01CB171}">
      <dsp:nvSpPr>
        <dsp:cNvPr id="0" name=""/>
        <dsp:cNvSpPr/>
      </dsp:nvSpPr>
      <dsp:spPr>
        <a:xfrm>
          <a:off x="4643353" y="211006"/>
          <a:ext cx="2748400" cy="186461"/>
        </a:xfrm>
        <a:prstGeom prst="rect">
          <a:avLst/>
        </a:prstGeom>
        <a:solidFill>
          <a:schemeClr val="accent3">
            <a:shade val="90000"/>
            <a:hueOff val="-153040"/>
            <a:satOff val="-30681"/>
            <a:lumOff val="294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97F9EF-64DA-44AA-B848-B5629D3C7293}">
      <dsp:nvSpPr>
        <dsp:cNvPr id="0" name=""/>
        <dsp:cNvSpPr/>
      </dsp:nvSpPr>
      <dsp:spPr>
        <a:xfrm>
          <a:off x="4221900" y="279"/>
          <a:ext cx="2071799" cy="1243079"/>
        </a:xfrm>
        <a:prstGeom prst="roundRect">
          <a:avLst>
            <a:gd name="adj" fmla="val 10000"/>
          </a:avLst>
        </a:prstGeom>
        <a:solidFill>
          <a:schemeClr val="accent3">
            <a:shade val="50000"/>
            <a:hueOff val="-199868"/>
            <a:satOff val="-43184"/>
            <a:lumOff val="412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Karma</a:t>
          </a:r>
        </a:p>
      </dsp:txBody>
      <dsp:txXfrm>
        <a:off x="4258309" y="36688"/>
        <a:ext cx="1998981" cy="1170261"/>
      </dsp:txXfrm>
    </dsp:sp>
    <dsp:sp modelId="{A2B4B3D3-ECF2-414A-AB30-11208A91A2E2}">
      <dsp:nvSpPr>
        <dsp:cNvPr id="0" name=""/>
        <dsp:cNvSpPr/>
      </dsp:nvSpPr>
      <dsp:spPr>
        <a:xfrm rot="5526992">
          <a:off x="6567258" y="1012556"/>
          <a:ext cx="1597096" cy="186461"/>
        </a:xfrm>
        <a:prstGeom prst="rect">
          <a:avLst/>
        </a:prstGeom>
        <a:solidFill>
          <a:schemeClr val="accent3">
            <a:shade val="90000"/>
            <a:hueOff val="-76520"/>
            <a:satOff val="-15340"/>
            <a:lumOff val="147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F1AB46-F0BD-4827-8CE8-2E181D928B96}">
      <dsp:nvSpPr>
        <dsp:cNvPr id="0" name=""/>
        <dsp:cNvSpPr/>
      </dsp:nvSpPr>
      <dsp:spPr>
        <a:xfrm>
          <a:off x="6977393" y="279"/>
          <a:ext cx="2071799" cy="1243079"/>
        </a:xfrm>
        <a:prstGeom prst="roundRect">
          <a:avLst>
            <a:gd name="adj" fmla="val 10000"/>
          </a:avLst>
        </a:prstGeom>
        <a:solidFill>
          <a:schemeClr val="accent3">
            <a:shade val="50000"/>
            <a:hueOff val="-133245"/>
            <a:satOff val="-28790"/>
            <a:lumOff val="275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Moksha</a:t>
          </a:r>
        </a:p>
      </dsp:txBody>
      <dsp:txXfrm>
        <a:off x="7013802" y="36688"/>
        <a:ext cx="1998981" cy="1170261"/>
      </dsp:txXfrm>
    </dsp:sp>
    <dsp:sp modelId="{91FC4849-35F9-41ED-970D-0C44AFF29606}">
      <dsp:nvSpPr>
        <dsp:cNvPr id="0" name=""/>
        <dsp:cNvSpPr/>
      </dsp:nvSpPr>
      <dsp:spPr>
        <a:xfrm>
          <a:off x="6918409" y="1603380"/>
          <a:ext cx="2071799" cy="1243079"/>
        </a:xfrm>
        <a:prstGeom prst="roundRect">
          <a:avLst>
            <a:gd name="adj" fmla="val 10000"/>
          </a:avLst>
        </a:prstGeom>
        <a:solidFill>
          <a:schemeClr val="accent3">
            <a:shade val="50000"/>
            <a:hueOff val="-66623"/>
            <a:satOff val="-14395"/>
            <a:lumOff val="137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Samsara</a:t>
          </a:r>
        </a:p>
      </dsp:txBody>
      <dsp:txXfrm>
        <a:off x="6954818" y="1639789"/>
        <a:ext cx="1998981" cy="117026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9T10:23:17.27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322 1,'33'2,"-1"2,0 2,-1 0,61 22,47 10,-52-27,0-4,158-9,-93-1,-94 4,0 4,77 14,111 39,-161-35,1-3,0-4,153 8,69-27,232 4,-275 21,-165-13,132 24,-162-25,97 22,-145-24,1 1,-1 0,0 2,-1 1,0 0,0 1,-1 2,24 18,175 173,-213-199,-1 0,1 0,-1 1,-1-1,1 1,-1 1,7 12,-10-18,-1 0,1 1,-1-1,0 0,1 1,-1-1,0 0,0 1,0-1,0 0,0 1,0-1,0 0,-1 1,1-1,0 0,-1 1,1-1,-2 2,1-1,-1 0,1-1,-1 1,0-1,0 1,0-1,1 0,-1 0,0 0,-1 0,1 0,0 0,0 0,0-1,-4 2,-41 4,0-1,0-2,-86-6,46 0,-2512-2,1489 6,1095 0,0 0,0 0,1 1,-1 1,1 0,0 1,0 1,0 0,0 1,-16 10,25-13,0 0,0 0,0 1,1 0,-1 0,1 0,0 1,0-1,0 1,1 0,-1 0,1 1,1-1,-1 0,1 1,0 0,0 0,0-1,1 1,0 0,0 0,1 0,-1 0,1 0,1 0,-1 0,3 11,1-4,0-1,0-1,2 1,-1-1,1 1,1-1,0-1,1 0,0 0,0 0,1-1,18 15,14 8,79 47,-97-65,312 199,-301-195,0-1,1-1,60 17,116 15,-136-36,134 4,80-19,-86-1,1422 5,-1425-18,-13 1,-125 14,260 5,-313-1,-1-1,1 1,-1 1,0-1,0 1,0 1,0 0,-1 0,1 0,-1 1,0 0,0 0,6 8,12 11,41 55,-32-37,-22-27,0 0,-1 0,-1 1,0 0,14 34,-23-46,1-1,-1 1,1 0,-1 0,0 0,-1 0,1-1,-1 1,0 1,0-1,0 0,0 0,0 0,-1-1,0 1,0 0,0 0,-1 0,1 0,-1-1,0 1,1-1,-2 1,1-1,0 0,-1 0,0 0,1 0,-1 0,0 0,-1-1,1 0,-6 4,-4 0,-1 0,0 0,-1-2,1 0,-1 0,0-1,-17 0,-113 2,97-5,-718-2,234-2,479 4,7 2,0-3,0-1,0-2,-69-17,53 8,0 2,-1 3,-72 0,90 6,-90-12,-22 0,-76-3,-50-1,25 2,-15 0,-293 17,559-1,0 0,-1 0,1 0,-1 1,1 0,0 1,-1-1,1 2,0-1,0 1,1 0,-1 0,0 0,1 1,0 0,0 1,0-1,0 1,1 0,0 1,-8 9,-3 6,-6 6,2 1,1 0,-24 47,39-67,1 0,0 0,0 1,0-1,1 1,1 0,-1-1,1 1,1 0,0 0,0 0,1 0,0-1,0 1,1 0,0-1,0 1,7 14,-5-15,1 0,-1 0,1 0,0-1,1 0,0 0,0 0,0-1,1 0,0 0,0-1,1 0,12 7,-5-6,-1-1,1 0,1-1,-1 0,0-1,1-1,18 0,373-3,-177-3,-107 3,370 15,-38 11,-35-3,340 17,-603-42,226 6,-281 10,-1 4,155 47,-46-9,-136-42,-44-8,-1 1,33 11,-2 2,-26-9,-2 2,62 30,-69-28,-4-3,0 1,32 26,-47-33,-1 0,0 0,0 0,0 1,-1-1,1 1,-2 0,1 1,-1-1,0 1,0-1,0 1,2 11,-1 16,-1 1,-1 0,-2 0,-7 49,6-75,0 0,0 0,-1 0,-1 0,1-1,-1 1,-1-1,0 1,0-1,0 0,-1-1,0 1,-1-1,-7 8,4-7,0-1,0 0,-1 0,0-1,0 0,0-1,-1 0,0 0,-20 4,-14 0,0-2,-1-3,0-1,-71-5,83 1,-627-37,623 34,-573-90,547 82,0 1,-97-1,-132 13,129 3,-1378-4,1536 0,0 0,1 1,-1-1,1 1,-1 1,1-1,-1 1,1-1,0 2,0-1,0 0,-9 7,3 0,1 0,0 1,-16 20,11-12,-7 8,6-6,-1-1,-36 32,45-46,0 1,0-1,0-1,-1 1,1-1,-1-1,0 1,0-2,-1 1,1-1,-13 1,-43 2,32-4,-1 2,1 2,-63 16,88-18,1 1,0 0,0 0,0 1,0 0,0 0,1 1,0-1,0 1,1 0,0 1,-7 10,10-15,1 0,-1 1,1-1,-1 1,1 0,0-1,0 1,0 0,0 0,0 0,1 0,0 0,-1 0,1 0,0 0,0-1,1 1,-1 0,0 0,1 0,0 0,0 0,0 0,0-1,0 1,0 0,1-1,-1 1,1-1,0 1,0-1,0 0,0 0,0 0,0 0,5 3,11 6,1-2,0 0,0-1,0 0,26 5,107 18,3-14,2-6,179-11,-78-1,243 15,164 1,603-15,-1243 1,-1 1,1 1,-1 1,43 13,93 43,-40-14,-102-40,1 1,-1 1,-1 1,21 12,-30-15,-1 0,1 0,-1 0,-1 1,1 0,-1 1,0-1,-1 1,0 0,7 16,-1-2,-1 0,-1 0,-2 1,0 0,-1 0,-1 0,-1 1,1 37,-6-56,1-1,-1 1,0-1,0 1,0-1,-1 0,1 1,-1-1,0 0,-1 0,1 0,-1-1,1 1,-1 0,0-1,0 0,-1 1,1-1,-1-1,1 1,-1 0,0-1,0 0,0 0,0 0,-1 0,1-1,0 0,-1 0,-4 1,-17 2,1-1,-1-1,0-1,-31-3,28 1,-1316-7,1119 8,176-1,1-3,-85-17,-89-37,-46-8,124 45,-201-5,-152 27,466 2,0 2,-1 0,2 2,-54 20,-40 8,123-34,-13 1,0 0,0 2,0 0,1 0,0 1,0 1,0 1,1 0,-1 0,-21 18,19-11,14-13,0 1,0-1,0 1,0-1,0 1,1 0,-1 0,1 0,-1 0,1 0,0 0,-2 4,11 5,20-1,53 6,1-4,0-4,136-3,-121-4,1192 2,-680-5,-532 0,-1-4,1-2,107-27,-90 16,1 5,134-4,197 19,-168 3,-244-4,-1 1,1 1,0 1,-1-1,1 2,-1 0,22 10,-3 2,52 35,-78-47,-1 0,1 0,-1 1,0 0,0 0,-1 0,1 1,-1-1,0 1,-1 0,0 0,0 0,5 13,-7-15,0-1,-1 1,1 0,-1-1,0 1,1 0,-2-1,1 1,0-1,-1 1,1 0,-1-1,0 1,-1-1,1 0,0 1,-1-1,0 0,0 0,0 0,0 0,0 0,0 0,-1 0,0-1,1 0,-6 4,-10 6,-1-2,0 0,-1-1,-33 9,-5 4,-33 11,-175 38,144-42,-2-5,-1-6,-156 4,-596-24,833 4,1 3,0 1,1 2,0 2,-59 23,84-28,-15 4,0-2,0-1,-61 4,-103-10,110-2,-1231 0,1306 2,-1 1,1 1,0 0,0 1,0 0,0 1,1 0,-1 1,1 0,0 0,0 1,1 0,-1 1,1 0,1 1,-8 8,14-15,0 0,1 1,-1-1,1 0,-1 1,1 0,0-1,0 1,0 0,0-1,0 1,0 0,0 0,0 0,1 0,-1 0,1 0,-1 0,1 0,0 0,0 0,0 0,0 0,0 0,1 4,1-3,0 1,0 0,0-1,1 1,-1-1,1 0,0 0,0 0,0 0,0-1,1 1,4 2,17 10,1-1,1-1,0-1,0-1,1-1,1-2,0-1,34 4,23-1,129-2,1245-11,-1375 8,145 25,-111-11,177 31,18 3,-291-51,1 1,-49-1,-36-2,-473-22,247 9,6 1,174 0,65 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10:12:44.05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0,'13'1,"0"0,0 1,0 1,20 6,18 3,-29-8,479 67,430-61,-537-13,1008 3,-1296 5,179 32,64 4,-116-43,40 3,-244 3,0 0,-1 3,48 16,-41-12,54 11,50-8,-82-10,55 12,-10 4,-63-13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10:12:47.03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18653 61,'-1514'0,"1163"23,99-3,-1839 18,-11504-38,13593 0,-42 1,0-2,1-1,-1-3,-46-11,76 11,1 0,1-1,-1-1,-22-15,21 12,0 2,-30-14,21 14,-1 1,0 1,0 1,0 1,-26 0,-125 5,129 0,12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10:12:50.76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20798 3,'-11448'0,"11196"15,93-3,-212-12,177-12,-77-3,-1133 12,719 6,-2490-3,2944 14,14 1,-948-14,558-3,135 2,465 1,0-1,0 2,0-1,0 1,1 0,-1 0,1 1,-1 0,1 0,0 1,0 0,0 0,1 0,-9 8,10-8,0-1,1 1,-1 0,1 0,0 0,0 0,0 1,1-1,0 1,-1 0,2 0,-1-1,0 1,1 0,0 0,0 1,1-1,0 0,-1 0,2 8,0-10,0 1,1-1,-1 0,1 1,-1-1,1 0,0 0,0 0,0 0,1-1,-1 1,1 0,0-1,-1 0,1 0,0 0,0 0,1 0,-1 0,6 1,8 4,0-2,34 7,-38-10,48 7,1-4,0-2,84-6,-22 0,6 2,169 3,-152 11,58 1,144-15,-308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10:12:54.92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3021 394,'-6'0,"-1"1,1 0,-1 0,-10 5,-16 1,-104 4,-148-9,160-3,-1638 0,1722-2,0-1,0-3,0-1,-59-20,32 9,50 14,0 0,1-1,-1-1,2-1,-1 0,1-1,0-1,1-1,0 0,0 0,1-2,1 0,0 0,1-1,1-1,0 0,1-1,-15-29,23 41,0 0,1 1,-1-1,1 0,0 0,0 0,0 0,0 1,1-1,0 0,0-1,0 1,0 0,2-6,-1 8,0-1,0 1,1 0,-1-1,1 1,0 0,-1 0,1 0,0 0,0 1,0-1,1 0,-1 1,0-1,0 1,1 0,-1 0,1 0,-1 0,1 0,0 1,5-1,39-6,0 2,0 3,90 6,-43 0,814 0,-541-5,-318 2,0 3,0 2,0 2,0 2,49 17,120 32,-84-25,-78-20,1-3,1-2,0-2,84-3,-130-3,0-1,-1 2,1-1,-1 1,0 1,1 0,-1 1,12 6,8 5,41 28,-44-24,55 25,-15-19,2-3,1-2,79 9,56 15,-136-24,0 3,100 49,-165-70,0 1,0 0,0 0,-1 0,6 6,-9-9,-1 1,0-1,1 0,-1 1,1-1,-1 1,0-1,0 1,1-1,-1 1,0-1,0 1,0-1,1 1,-1-1,0 1,0-1,0 1,0 0,0-1,0 1,0-1,0 1,0 0,-1 0,0 0,0 0,0 0,1 0,-1-1,0 1,0 0,0 0,0-1,0 1,0-1,0 1,-1-1,1 1,0-1,0 0,-2 1,-41 6,0-1,0-2,-1-2,-49-5,33 2,-1209-3,921 5,153 12,39 0,-487-10,333-5,260 2,-1-2,-77-13,124 14,-12-1,0-2,0 0,0-1,0-1,1 0,-20-11,18 6,-15-9,0 2,-56-23,61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9T10:23:28.32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40 0,'17'2,"0"0,-1 0,0 2,0 0,23 10,44 10,24-12,1-4,173-10,-93-2,2615 4,-2757 2,-1 2,0 2,0 2,75 23,-28-6,-37-11,0 3,52 22,-48-12,-12-3,2-2,1-3,1-2,90 19,-115-30,-1 1,0 1,0 1,37 19,-9-5,-17-8,1-1,38 22,-67-31,0 0,0 0,0 0,-1 1,0 0,0 1,0-1,-1 1,0 1,6 8,-11-14,0 0,-1-1,1 1,0 0,-1 0,1 0,-1 0,0 0,0 0,0 0,0 0,0 0,0 0,0 0,-1 0,1-1,0 1,-1 0,0 0,1 0,-1 0,0-1,0 1,0 0,0-1,-1 1,1-1,0 1,-1-1,1 1,-1-1,1 0,-1 0,1 0,-1 0,0 0,0 0,1 0,-3 0,-9 5,1-1,-1 0,0-1,-18 4,-40 2,1-3,-1-3,-81-6,67 0,-148 2,-232-5,104-27,-77-1,177 35,-143-4,236-15,-31 0,2 16,-639-22,246 13,350 13,225-3,1 2,-1-1,0 2,1 0,-1 0,-23 10,30-10,0 1,1 0,-1 0,1 0,0 1,0 0,0 1,0 0,1 0,0 0,0 0,-8 14,12-17,1-1,-1 1,1 0,0-1,0 1,0 0,0 0,0 0,1 0,0 0,-1 0,1 0,0 0,0 0,0 0,1 0,-1 0,1 0,0 0,1 4,1-2,0-1,0 1,0-1,0 0,0 0,1 0,0-1,0 1,0-1,0 0,5 3,9 4,1 0,1-2,-1 0,38 9,31 2,1-3,130 5,187-15,15 0,405 39,-581-29,265 8,-262-22,257 34,-237 17,-120-26,209 67,-357-94,49 14,-1 2,-1 2,79 42,-124-59,1 1,-1-1,0 1,0-1,0 1,0 0,-1 0,1 0,0 0,-1 0,1 0,-1 0,0 1,0-1,0 0,0 1,0-1,0 1,-1-1,1 1,-1-1,0 1,1 0,-1-1,-1 1,1-1,0 1,0 0,-1-1,0 1,1-1,-1 1,0-1,0 0,-1 1,1-1,-2 3,-2 2,0 0,0 0,-1 0,1-1,-1 0,-1 0,1 0,-1-1,0 0,-11 6,-1-3,0-1,0 0,0-2,-1 0,0-1,-27 2,-133-1,113-5,-1565-3,461-1,412 4,741-1,-1 2,1 0,-1 1,1 1,-24 7,33-7,1 1,-1 0,1 0,-1 1,1 0,0 0,1 1,-1 0,1 0,1 1,-1-1,-6 11,-10 11,-1-1,-2-1,-1-2,0 0,-2-2,-57 35,65-44,1 0,-26 24,40-32,1 0,-1 1,1-1,0 1,1 0,-1 1,1-1,0 1,1-1,0 1,-4 11,7-17,0 0,0 0,0 1,0-1,0 0,0 0,0 0,0 0,1 1,-1-1,0 0,1 0,-1 0,1 0,-1 0,1 0,0 0,-1 0,1 0,0 0,0 0,0 0,-1-1,1 1,0 0,0 0,0-1,0 1,0-1,1 1,-1-1,0 1,0-1,1 0,46 9,-42-9,400 5,-228-9,1054 3,-829 35,-200-10,-158-21,0 3,-1 2,1 2,-1 1,-1 3,0 1,-1 3,-1 1,43 27,-41-21,1-2,0-2,58 18,144 33,-111-36,-70-18,-19-6,-1 2,70 31,-92-36,0-1,1-2,-1 0,1-1,0-1,38 0,-34-2,-1 1,1 1,-1 1,29 10,-47-12,0 1,0 0,0 1,-1 0,1 1,-1-1,-1 2,1-1,-1 1,0 0,0 0,-1 1,0 0,-1 0,8 14,-11-19,-1 0,1 0,-1 0,1 0,-1 1,0-1,-1 0,1 0,0 1,-1-1,0 0,0 1,0-1,0 1,0-1,-1 0,1 1,-1-1,0 0,-2 5,0-3,0-1,0 0,0 0,0 0,-1 0,1-1,-1 0,0 1,0-1,-1-1,1 1,-6 3,-13 3,0 0,0-2,-1 0,-36 4,-30 2,-126 2,-94-18,149 0,-201 2,-224-4,338-22,36 1,-680 13,545 16,98 13,-6 1,176-18,26-1,-69 6,116-3,0 0,0 0,0 1,0 0,0 0,0 0,1 1,-8 4,12-6,0-1,0 1,0 0,0-1,0 1,0 0,1 0,-1 0,0 0,0 0,1 0,-1 0,0 0,1 0,-1 0,1 0,-1 0,1 0,0 0,-1 0,1 1,0-1,0 0,0 0,0 0,0 1,0-1,0 0,0 0,1 0,-1 0,0 1,1-1,-1 0,1 0,-1 0,1 0,0 0,-1 0,1 0,0 0,0 0,-1 0,1-1,0 1,0 0,2 1,11 10,1-1,1 0,0-1,0-1,27 11,97 31,-100-38,9 2,1-3,-1-2,2-2,56 1,209-8,-168-4,1035 2,-1148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9T10:23:55.96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2019 1,'4539'0,"-4530"0,0 0,0 1,-1 0,1 0,0 1,-1 0,1 0,8 5,-14-6,-1 0,1 1,-1-1,0 1,0-1,0 1,0 0,0 0,0 0,-1 0,1 0,-1 0,1 0,-1 1,0-1,0 1,0-1,0 1,0-1,0 1,-1-1,1 1,-1 0,0-1,0 1,0 0,0-1,0 1,-1-1,0 6,-2 1,0-1,-1 1,1-1,-1 0,-1 0,0-1,0 1,0-1,-1 0,0-1,0 1,-1-1,0 0,-12 8,2-2,-1-1,0-1,-1 0,0-2,-26 9,-22 1,0-3,-111 11,-138-8,274-17,-978 6,560-10,-2684 3,3112-1,21 0,1 0,-1 1,0 0,0 1,0 0,0 1,1 0,-1 0,1 1,-1 1,-9 4,19-8,0 1,0 0,0-1,0 1,0 0,0-1,0 1,1 0,-1 0,0 0,0 0,1 0,-1 0,0 0,1 0,-1 0,1 0,0 0,-1 0,1 0,0 1,-1-1,1 0,0 0,0 0,0 2,1-1,0 0,0 1,-1-1,1 0,1 0,-1 0,0-1,0 1,1 0,-1 0,1-1,3 4,4 2,1 0,0-1,1 0,12 6,30 7,1-3,0-1,1-3,77 6,-47-6,1094 121,9-56,-180-30,-195-10,-613-27,771 59,-201 8,-734-69,-22-2,-14-6,0 0,0 0,0 0,0 0,0 0,0 0,0 1,0-1,0 0,0 0,0 0,0 0,0 1,0-1,0 0,0 0,0 0,0 0,0 0,0 1,0-1,0 0,0 0,0 0,0 0,0 0,0 1,0-1,0 0,0 0,-1 0,1 0,0 0,0 0,0 1,0-1,0 0,0 0,-1 0,1 0,0 0,0 0,0 0,0 0,0 0,-1 0,1 0,0 0,0 0,0 0,0 0,0 0,-1 0,1 0,0 0,0 0,0 0,0 0,0 0,-1 0,1 0,-17 3,1-1,-1 0,-28-1,8-1,-1533 6,885-9,-2289 3,2942 1,1 3,-1 0,1 2,-50 17,17-5,29-10,1 2,0 1,-56 28,89-39,0 1,0-1,0 0,1 1,-1-1,0 1,0-1,1 1,-1 0,0-1,1 1,-1-1,0 1,1 0,-1 0,1-1,-1 1,1 0,0 0,-1 0,1 0,-1 1,2-1,-1-1,0 1,1 0,-1-1,1 1,-1-1,1 1,-1-1,1 1,-1-1,1 1,0-1,-1 1,1-1,-1 0,1 1,0-1,-1 0,1 1,0-1,1 0,48 8,621 31,-251-17,627 66,-480-68,-17-1,-534-17,-9-2,1 0,-1 1,0 0,0 0,1 1,-1 0,0 0,0 0,10 6,-18-3,-14 0,-33 1,-95-1,70-5,-202 3,-105-2,-102-1,-2650-2,3039 2,-312 7,376-6,16-1,-1 0,1 1,-1 0,1 1,0 0,0 1,0 1,0 0,-21 10,34-13,-1-1,0 0,1 1,-1-1,0 1,1-1,-1 1,1-1,-1 1,0-1,1 1,-1-1,1 1,0 0,-1-1,1 1,-1 0,1 0,0-1,0 1,-1 0,1 0,0-1,0 1,0 0,0 0,0 0,0-1,0 1,0 0,0 0,1-1,-1 1,0 0,0 0,1-1,-1 1,0 0,1 0,-1-1,1 1,-1 0,1-1,-1 1,1-1,0 1,34 22,-2-10,1-1,0-2,1-1,0-2,62 4,-50-5,1254 90,-858-74,2811 113,-1524-73,-1280-47,-436-14,1 1,-1 0,0 1,0 0,0 1,-1 1,1 0,22 13,-32-16,1 0,-1 1,0 0,0 0,-1 0,1 0,0 1,-1-1,0 1,0 0,0 0,0 0,-1 0,0 1,0-1,0 1,0-1,0 1,-1 0,0-1,0 1,0 0,-1 0,0 0,0 0,0 0,0 0,-2 5,1-6,0 0,-1 0,0 0,0 0,0 0,0 0,0-1,-1 1,0-1,1 1,-1-1,0 0,-1 0,1-1,-1 1,1 0,-1-1,0 0,0 0,0 0,0-1,0 1,-8 1,-11 2,-1 0,0-2,-31 1,39-3,-387 7,311-8,-359 0,-131-1,-3021-5,3499 6,-231 7,320-6,-45 7,58-8,0 1,0-1,0 1,0-1,1 1,-1 0,0 0,0 0,1 0,-1 0,0 0,1 1,-1-1,1 1,0-1,-1 1,1-1,0 1,0 0,0-1,0 1,-1 2,2-2,0 1,-1-1,1 0,0 1,0-1,1 0,-1 0,0 1,1-1,-1 0,1 0,0 0,0 1,0-1,0 0,0 0,0 0,0-1,1 1,-1 0,1 0,-1-1,1 1,0-1,2 3,3 1,0 0,1-1,-1 1,1-1,15 5,5-1,0-2,0 0,52 2,-46-5,1727 136,-1279-105,-3 5,-414-30,-55-6,-13 0,-96 3,-1411-7,592-3,2119 4,-1373 0,106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10:11:04.06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12331 387,'-8'0,"-1"1,0 1,0 0,-13 4,-22 5,-47-3,-149-7,115-4,-206 17,86-1,176-8,-74 15,-46 5,-535-18,413-10,-161 29,112-3,-990-14,771-12,-2797 3,3310-3,1-2,-94-19,71 12,-168-2,37 5,217 9,-756-43,-57 44,768-3,-1-3,-68-15,-51-6,120 20,1-2,-71-21,75 17,0 2,0 2,-56-4,52 10,-293-21,357 24,-1 0,27-3,12 0,230 4,317-3,-593 0,2 2,-1-1,1-1,-1 0,0-1,1 0,-1-1,13-4,-21 5,0 0,0 0,0-1,-1 1,1-1,-1 0,1 0,-1 1,0-1,0-1,0 1,-1 0,1 0,-1-1,0 1,0-1,0 1,0-1,0-3,6-18,-3 16,1 0,-1 0,1 0,1 1,0 0,0 0,0 1,1 0,0 0,0 0,12-7,-6 5,1 2,0-1,0 2,0 0,0 1,26-6,10 3,0 1,1 3,72 4,-98 0,2999 5,-1788-6,-982 15,-20 0,1113-13,-651-3,49 2,-696 3,-1 2,0 2,55 16,-31-7,119 29,89 17,-233-54,1 1,82 5,298-15,-385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10:11:07.29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15164 402,'-5'-4,"-1"0,1 0,-1 1,0 0,0-1,-1 2,1-1,-1 1,1 0,-1 1,-8-2,-84-5,64 7,-661-6,416 9,159 6,1 4,-234 57,91-14,-353 26,267-41,2-11,-482-20,444-14,-8543 5,8611-25,27 0,151 19,-185-31,266 24,-97-35,-22-6,-4 20,163 27,20-1,32-6,29 0,96-23,311-32,1030 55,-879 20,-278-3,445-7,-651-8,218-48,49-6,395 53,-453 18,1489-5,-1764-4,-2-3,107-24,23-4,133 11,379 20,-407 9,2807-2,-1713-5,-1352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10:11:10.64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8273 330,'-164'-1,"-401"7,3 48,368-21,-218 8,-610-35,562-9,-977 3,1129-14,5 0,-1380 14,727 1,944-1,1 0,0-1,-1-1,1 0,0 0,0-1,0 0,0-1,1-1,-1 1,1-2,-10-6,19 12,0-1,1 1,-1 0,0-1,0 1,1-1,-1 1,1-1,-1 1,0-1,1 1,-1-1,1 0,-1 1,1-1,0 0,-1 1,1-1,0 0,-1 0,1 1,0-1,0 0,0 0,-1 1,1-1,0 0,0 0,0 0,0 1,1-1,-1-2,21-16,-19 17,1 1,-1-1,0 0,1 0,-1 0,0 0,0 0,0-1,0 1,-1 0,1-1,2-5,-3 3,0 0,-1-1,1 1,-1 0,-1-1,1 1,-1-1,1 1,-1 0,-1 0,1-1,-4-6,-5-9,-20-34,21 42,1-1,1 0,-11-27,18 39,-1 0,1 1,-1-1,1 0,0 0,-1 0,1 0,0 0,0 0,1 0,-1 0,0 0,1 0,-1 0,1 0,-1 0,1 0,0 0,0 1,0-1,0 0,0 1,0-1,0 0,1 1,-1-1,1 1,-1 0,1 0,-1-1,1 1,0 0,0 0,-1 1,1-1,0 0,0 0,0 1,0 0,3-1,9-2,1 1,0 1,0 0,21 2,-18 0,894 9,-407-9,481-3,-651-11,56-1,3407 15,-3770-1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10:11:17.41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31,'413'1,"446"-3,-464-12,79 0,1988 12,-1165 4,4874-2,-5715 14,-81 0,31 0,83 1,1966-16,-2265 9,199 35,-242-23,-4-9,189-10,-163-3,2986 2,-3141 0,0-1,0 0,0 0,-1-2,1 0,0 0,-1-1,15-7,-10 4,0 1,1 1,-1 1,1 0,34-1,101 6,-84 1,-39-2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03T10:11:22.01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20237 260,'-442'25,"101"-1,-2674-4,1825-26,-10851 6,11638-33,33 1,-550 34,860-7,0-3,1-3,0-2,1-3,1-2,-59-27,-108-32,113 54,-2 4,0 5,0 4,-177 10,209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3T10:12:41.99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0 940 0,'381'777'0,"1535"-1716"0,-2297 162 0,-1535 1716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0C1F8-8562-4A18-B88F-8246B5FA46F3}" type="datetimeFigureOut">
              <a:rPr lang="en-GB" smtClean="0"/>
              <a:t>10/03/2026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FAAF1-056B-40F1-AAF2-613AA191ECC1}" type="slidenum">
              <a:rPr lang="en-GB" smtClean="0"/>
              <a:t>‹#›</a:t>
            </a:fld>
            <a:endParaRPr lang="en-GB"/>
          </a:p>
        </p:txBody>
      </p:sp>
    </p:spTree>
    <p:extLst>
      <p:ext uri="{BB962C8B-B14F-4D97-AF65-F5344CB8AC3E}">
        <p14:creationId xmlns:p14="http://schemas.microsoft.com/office/powerpoint/2010/main" val="403059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F581B-DCFE-C95A-7DE4-2015DAD00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63309-6D14-38A8-2244-BA5BDCF303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55455-75B2-1E9A-C168-D052443A4ABC}"/>
              </a:ext>
            </a:extLst>
          </p:cNvPr>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Aptos" panose="020B0004020202020204" pitchFamily="34" charset="0"/>
              </a:rPr>
              <a:t>Share three values for our training:</a:t>
            </a: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GB" sz="1800" dirty="0">
                <a:effectLst/>
                <a:latin typeface="Aptos" panose="020B0004020202020204" pitchFamily="34" charset="0"/>
                <a:ea typeface="Times New Roman" panose="02020603050405020304" pitchFamily="18" charset="0"/>
                <a:cs typeface="Aptos" panose="020B0004020202020204" pitchFamily="34" charset="0"/>
              </a:rPr>
              <a:t>Be confident: we ask you to be brave and share your thinking, your ideas and speak up. We appreciate that it can be scary sharing your thoughts and practice but by participating bravely in the network, you’ll get so much more out of it.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GB" sz="1800" dirty="0">
                <a:effectLst/>
                <a:latin typeface="Aptos" panose="020B0004020202020204" pitchFamily="34" charset="0"/>
                <a:ea typeface="Times New Roman" panose="02020603050405020304" pitchFamily="18" charset="0"/>
                <a:cs typeface="Aptos" panose="020B0004020202020204" pitchFamily="34" charset="0"/>
              </a:rPr>
              <a:t>Be generous: if we have a generous, positive culture in the network, then everyone will learn and gain so much more from the sessions. So please do share your thoughts, engage in discussions and share your practice generously. There is no judgment on what is said but we want to hold a space for as much sharing and learning as possible.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GB" sz="1800" dirty="0">
                <a:effectLst/>
                <a:latin typeface="Aptos" panose="020B0004020202020204" pitchFamily="34" charset="0"/>
                <a:ea typeface="Times New Roman" panose="02020603050405020304" pitchFamily="18" charset="0"/>
                <a:cs typeface="Aptos" panose="020B0004020202020204" pitchFamily="34" charset="0"/>
              </a:rPr>
              <a:t>Be involved : for us to achieve all of these things, we need you all to be present. We so appreciate that you’ve turned up at the end of a busy day and that lots of things are still happening in school around you. But we all know the importance of CPD and the impact it can have on your own practice and ultimately the outcomes for you pupils. You’ve prioritised your own CPD which is amazing, so to now make the most of your training, we ask for cameras to be on and for your full attention and participation. There will be breakout rooms and we cannot wait to hear what you’ve shared, discussed and created in them. </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Great, with that said and those values in mind, let’s get started…. </a:t>
            </a:r>
          </a:p>
          <a:p>
            <a:endParaRPr lang="en-GB" dirty="0"/>
          </a:p>
        </p:txBody>
      </p:sp>
      <p:sp>
        <p:nvSpPr>
          <p:cNvPr id="4" name="Slide Number Placeholder 3">
            <a:extLst>
              <a:ext uri="{FF2B5EF4-FFF2-40B4-BE49-F238E27FC236}">
                <a16:creationId xmlns:a16="http://schemas.microsoft.com/office/drawing/2014/main" id="{5950FBF6-397F-86E8-5A88-3669D69FCD43}"/>
              </a:ext>
            </a:extLst>
          </p:cNvPr>
          <p:cNvSpPr>
            <a:spLocks noGrp="1"/>
          </p:cNvSpPr>
          <p:nvPr>
            <p:ph type="sldNum" sz="quarter" idx="5"/>
          </p:nvPr>
        </p:nvSpPr>
        <p:spPr/>
        <p:txBody>
          <a:bodyPr/>
          <a:lstStyle/>
          <a:p>
            <a:fld id="{1E2EE024-BA0E-4641-BAF8-ED39A015565E}" type="slidenum">
              <a:rPr lang="en-GB" smtClean="0"/>
              <a:t>4</a:t>
            </a:fld>
            <a:endParaRPr lang="en-GB"/>
          </a:p>
        </p:txBody>
      </p:sp>
    </p:spTree>
    <p:extLst>
      <p:ext uri="{BB962C8B-B14F-4D97-AF65-F5344CB8AC3E}">
        <p14:creationId xmlns:p14="http://schemas.microsoft.com/office/powerpoint/2010/main" val="57849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9FAAF1-056B-40F1-AAF2-613AA191ECC1}" type="slidenum">
              <a:rPr lang="en-GB" smtClean="0"/>
              <a:t>29</a:t>
            </a:fld>
            <a:endParaRPr lang="en-GB"/>
          </a:p>
        </p:txBody>
      </p:sp>
    </p:spTree>
    <p:extLst>
      <p:ext uri="{BB962C8B-B14F-4D97-AF65-F5344CB8AC3E}">
        <p14:creationId xmlns:p14="http://schemas.microsoft.com/office/powerpoint/2010/main" val="3370109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B9AC-960F-F726-941E-D2CB250F92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98CFDBB-407C-5EF4-38AD-E35D7BE22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80AA3E0-5B69-52B0-0DC6-C1413C3ADF4D}"/>
              </a:ext>
            </a:extLst>
          </p:cNvPr>
          <p:cNvSpPr>
            <a:spLocks noGrp="1"/>
          </p:cNvSpPr>
          <p:nvPr>
            <p:ph type="dt" sz="half" idx="10"/>
          </p:nvPr>
        </p:nvSpPr>
        <p:spPr/>
        <p:txBody>
          <a:bodyPr/>
          <a:lstStyle/>
          <a:p>
            <a:r>
              <a:rPr lang="en-US"/>
              <a:t>© RE Today Services 9th March 2026</a:t>
            </a:r>
            <a:endParaRPr lang="en-GB" dirty="0"/>
          </a:p>
        </p:txBody>
      </p:sp>
      <p:sp>
        <p:nvSpPr>
          <p:cNvPr id="5" name="Footer Placeholder 4">
            <a:extLst>
              <a:ext uri="{FF2B5EF4-FFF2-40B4-BE49-F238E27FC236}">
                <a16:creationId xmlns:a16="http://schemas.microsoft.com/office/drawing/2014/main" id="{F9D40DA3-A2DF-1A40-DB0B-F0BCB378C6A8}"/>
              </a:ext>
            </a:extLst>
          </p:cNvPr>
          <p:cNvSpPr>
            <a:spLocks noGrp="1"/>
          </p:cNvSpPr>
          <p:nvPr>
            <p:ph type="ftr" sz="quarter" idx="11"/>
          </p:nvPr>
        </p:nvSpPr>
        <p:spPr/>
        <p:txBody>
          <a:bodyPr/>
          <a:lstStyle/>
          <a:p>
            <a:r>
              <a:rPr lang="en-GB"/>
              <a:t>(C) RE Today Services</a:t>
            </a:r>
          </a:p>
        </p:txBody>
      </p:sp>
      <p:sp>
        <p:nvSpPr>
          <p:cNvPr id="6" name="Slide Number Placeholder 5">
            <a:extLst>
              <a:ext uri="{FF2B5EF4-FFF2-40B4-BE49-F238E27FC236}">
                <a16:creationId xmlns:a16="http://schemas.microsoft.com/office/drawing/2014/main" id="{13EB8F1D-A2CC-17AA-BFD8-40805C8F2887}"/>
              </a:ext>
            </a:extLst>
          </p:cNvPr>
          <p:cNvSpPr>
            <a:spLocks noGrp="1"/>
          </p:cNvSpPr>
          <p:nvPr>
            <p:ph type="sldNum" sz="quarter" idx="12"/>
          </p:nvPr>
        </p:nvSpPr>
        <p:spPr/>
        <p:txBody>
          <a:bodyPr/>
          <a:lstStyle/>
          <a:p>
            <a:fld id="{50390721-B923-4364-B93E-0B17F33A5AF3}" type="slidenum">
              <a:rPr lang="en-GB" smtClean="0"/>
              <a:t>‹#›</a:t>
            </a:fld>
            <a:endParaRPr lang="en-GB"/>
          </a:p>
        </p:txBody>
      </p:sp>
      <p:grpSp>
        <p:nvGrpSpPr>
          <p:cNvPr id="7" name="Group 2">
            <a:extLst>
              <a:ext uri="{FF2B5EF4-FFF2-40B4-BE49-F238E27FC236}">
                <a16:creationId xmlns:a16="http://schemas.microsoft.com/office/drawing/2014/main" id="{4B4FA44B-25EA-E1EC-D1F2-96C321F29C8A}"/>
              </a:ext>
            </a:extLst>
          </p:cNvPr>
          <p:cNvGrpSpPr/>
          <p:nvPr userDrawn="1"/>
        </p:nvGrpSpPr>
        <p:grpSpPr>
          <a:xfrm>
            <a:off x="109815" y="20905"/>
            <a:ext cx="701668" cy="6805839"/>
            <a:chOff x="0" y="-38100"/>
            <a:chExt cx="812800" cy="2706064"/>
          </a:xfrm>
          <a:solidFill>
            <a:schemeClr val="accent6">
              <a:lumMod val="75000"/>
            </a:schemeClr>
          </a:solidFill>
        </p:grpSpPr>
        <p:sp>
          <p:nvSpPr>
            <p:cNvPr id="8" name="Freeform 3">
              <a:extLst>
                <a:ext uri="{FF2B5EF4-FFF2-40B4-BE49-F238E27FC236}">
                  <a16:creationId xmlns:a16="http://schemas.microsoft.com/office/drawing/2014/main" id="{5E450CC4-B774-BA20-0B1C-C7E887F2A279}"/>
                </a:ext>
              </a:extLst>
            </p:cNvPr>
            <p:cNvSpPr/>
            <p:nvPr/>
          </p:nvSpPr>
          <p:spPr>
            <a:xfrm>
              <a:off x="0" y="24429"/>
              <a:ext cx="812800" cy="2643535"/>
            </a:xfrm>
            <a:custGeom>
              <a:avLst/>
              <a:gdLst/>
              <a:ahLst/>
              <a:cxnLst/>
              <a:rect l="l" t="t" r="r" b="b"/>
              <a:pathLst>
                <a:path w="812800" h="2667964">
                  <a:moveTo>
                    <a:pt x="0" y="0"/>
                  </a:moveTo>
                  <a:lnTo>
                    <a:pt x="812800" y="0"/>
                  </a:lnTo>
                  <a:lnTo>
                    <a:pt x="812800" y="2667964"/>
                  </a:lnTo>
                  <a:lnTo>
                    <a:pt x="0" y="2667964"/>
                  </a:lnTo>
                  <a:close/>
                </a:path>
              </a:pathLst>
            </a:custGeom>
            <a:grpFill/>
          </p:spPr>
          <p:txBody>
            <a:bodyPr/>
            <a:lstStyle/>
            <a:p>
              <a:endParaRPr lang="en-GB" sz="1200"/>
            </a:p>
          </p:txBody>
        </p:sp>
        <p:sp>
          <p:nvSpPr>
            <p:cNvPr id="9" name="TextBox 4">
              <a:extLst>
                <a:ext uri="{FF2B5EF4-FFF2-40B4-BE49-F238E27FC236}">
                  <a16:creationId xmlns:a16="http://schemas.microsoft.com/office/drawing/2014/main" id="{9F8DFFFC-4189-BD3E-47C1-82ADD711E1C3}"/>
                </a:ext>
              </a:extLst>
            </p:cNvPr>
            <p:cNvSpPr txBox="1"/>
            <p:nvPr/>
          </p:nvSpPr>
          <p:spPr>
            <a:xfrm>
              <a:off x="0" y="-38100"/>
              <a:ext cx="812800" cy="850900"/>
            </a:xfrm>
            <a:prstGeom prst="rect">
              <a:avLst/>
            </a:prstGeom>
            <a:grpFill/>
          </p:spPr>
          <p:txBody>
            <a:bodyPr lIns="33867" tIns="33867" rIns="33867" bIns="33867" rtlCol="0" anchor="ctr"/>
            <a:lstStyle/>
            <a:p>
              <a:pPr algn="ctr">
                <a:lnSpc>
                  <a:spcPts val="1773"/>
                </a:lnSpc>
                <a:spcBef>
                  <a:spcPct val="0"/>
                </a:spcBef>
              </a:pPr>
              <a:endParaRPr sz="1200"/>
            </a:p>
          </p:txBody>
        </p:sp>
      </p:grpSp>
      <p:pic>
        <p:nvPicPr>
          <p:cNvPr id="10" name="Picture 9" descr="A black and white logo&#10;&#10;AI-generated content may be incorrect.">
            <a:extLst>
              <a:ext uri="{FF2B5EF4-FFF2-40B4-BE49-F238E27FC236}">
                <a16:creationId xmlns:a16="http://schemas.microsoft.com/office/drawing/2014/main" id="{C2AA34CF-9A7A-A5C7-E1E1-45B5E52920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60793" y="830813"/>
            <a:ext cx="2596572" cy="1125899"/>
          </a:xfrm>
          <a:prstGeom prst="rect">
            <a:avLst/>
          </a:prstGeom>
        </p:spPr>
      </p:pic>
    </p:spTree>
    <p:extLst>
      <p:ext uri="{BB962C8B-B14F-4D97-AF65-F5344CB8AC3E}">
        <p14:creationId xmlns:p14="http://schemas.microsoft.com/office/powerpoint/2010/main" val="423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816F-83D0-49DF-3CB9-E6E99F81E1B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857249C-5E4E-B24D-926A-0D417E71FC8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31B7F24-8182-81EF-A69D-EF117409AC2F}"/>
              </a:ext>
            </a:extLst>
          </p:cNvPr>
          <p:cNvSpPr>
            <a:spLocks noGrp="1"/>
          </p:cNvSpPr>
          <p:nvPr>
            <p:ph type="dt" sz="half" idx="10"/>
          </p:nvPr>
        </p:nvSpPr>
        <p:spPr/>
        <p:txBody>
          <a:bodyPr/>
          <a:lstStyle/>
          <a:p>
            <a:r>
              <a:rPr lang="en-US"/>
              <a:t>© RE Today Services 9th March 2026</a:t>
            </a:r>
            <a:endParaRPr lang="en-GB"/>
          </a:p>
        </p:txBody>
      </p:sp>
      <p:sp>
        <p:nvSpPr>
          <p:cNvPr id="5" name="Footer Placeholder 4">
            <a:extLst>
              <a:ext uri="{FF2B5EF4-FFF2-40B4-BE49-F238E27FC236}">
                <a16:creationId xmlns:a16="http://schemas.microsoft.com/office/drawing/2014/main" id="{529DBB60-1D35-B7A8-4D12-5E04F2B0D3A0}"/>
              </a:ext>
            </a:extLst>
          </p:cNvPr>
          <p:cNvSpPr>
            <a:spLocks noGrp="1"/>
          </p:cNvSpPr>
          <p:nvPr>
            <p:ph type="ftr" sz="quarter" idx="11"/>
          </p:nvPr>
        </p:nvSpPr>
        <p:spPr/>
        <p:txBody>
          <a:bodyPr/>
          <a:lstStyle/>
          <a:p>
            <a:r>
              <a:rPr lang="en-GB"/>
              <a:t>(C) RE Today Services</a:t>
            </a:r>
          </a:p>
        </p:txBody>
      </p:sp>
      <p:sp>
        <p:nvSpPr>
          <p:cNvPr id="6" name="Slide Number Placeholder 5">
            <a:extLst>
              <a:ext uri="{FF2B5EF4-FFF2-40B4-BE49-F238E27FC236}">
                <a16:creationId xmlns:a16="http://schemas.microsoft.com/office/drawing/2014/main" id="{2AF1E574-E941-2504-D1CD-2B69C0CD8CD0}"/>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250120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45A756-9363-31DB-5E71-3F4B745CAE5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76AD6D5-AD14-D50E-1B3B-972FB1F3460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FB0EF7-4A36-8247-D2AB-29FE9B5170B2}"/>
              </a:ext>
            </a:extLst>
          </p:cNvPr>
          <p:cNvSpPr>
            <a:spLocks noGrp="1"/>
          </p:cNvSpPr>
          <p:nvPr>
            <p:ph type="dt" sz="half" idx="10"/>
          </p:nvPr>
        </p:nvSpPr>
        <p:spPr/>
        <p:txBody>
          <a:bodyPr/>
          <a:lstStyle/>
          <a:p>
            <a:r>
              <a:rPr lang="en-US"/>
              <a:t>© RE Today Services 9th March 2026</a:t>
            </a:r>
            <a:endParaRPr lang="en-GB"/>
          </a:p>
        </p:txBody>
      </p:sp>
      <p:sp>
        <p:nvSpPr>
          <p:cNvPr id="5" name="Footer Placeholder 4">
            <a:extLst>
              <a:ext uri="{FF2B5EF4-FFF2-40B4-BE49-F238E27FC236}">
                <a16:creationId xmlns:a16="http://schemas.microsoft.com/office/drawing/2014/main" id="{31804628-A242-BF34-1998-D8C92F6FD9A5}"/>
              </a:ext>
            </a:extLst>
          </p:cNvPr>
          <p:cNvSpPr>
            <a:spLocks noGrp="1"/>
          </p:cNvSpPr>
          <p:nvPr>
            <p:ph type="ftr" sz="quarter" idx="11"/>
          </p:nvPr>
        </p:nvSpPr>
        <p:spPr/>
        <p:txBody>
          <a:bodyPr/>
          <a:lstStyle/>
          <a:p>
            <a:r>
              <a:rPr lang="en-GB"/>
              <a:t>(C) RE Today Services</a:t>
            </a:r>
          </a:p>
        </p:txBody>
      </p:sp>
      <p:sp>
        <p:nvSpPr>
          <p:cNvPr id="6" name="Slide Number Placeholder 5">
            <a:extLst>
              <a:ext uri="{FF2B5EF4-FFF2-40B4-BE49-F238E27FC236}">
                <a16:creationId xmlns:a16="http://schemas.microsoft.com/office/drawing/2014/main" id="{40AB0F05-6D20-B1E4-D734-1BA326AA33DD}"/>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18665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DA4B-9EBC-AD1E-EED9-32BF3DEE0EC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F8F3DD8-A3A7-BACD-7D8E-20A02E0CD77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DF16903-79F1-47C7-2956-2B99D764D447}"/>
              </a:ext>
            </a:extLst>
          </p:cNvPr>
          <p:cNvSpPr>
            <a:spLocks noGrp="1"/>
          </p:cNvSpPr>
          <p:nvPr>
            <p:ph type="dt" sz="half" idx="10"/>
          </p:nvPr>
        </p:nvSpPr>
        <p:spPr/>
        <p:txBody>
          <a:bodyPr/>
          <a:lstStyle/>
          <a:p>
            <a:r>
              <a:rPr lang="en-US"/>
              <a:t>© RE Today Services 9th March 2026</a:t>
            </a:r>
            <a:endParaRPr lang="en-GB"/>
          </a:p>
        </p:txBody>
      </p:sp>
      <p:sp>
        <p:nvSpPr>
          <p:cNvPr id="5" name="Footer Placeholder 4">
            <a:extLst>
              <a:ext uri="{FF2B5EF4-FFF2-40B4-BE49-F238E27FC236}">
                <a16:creationId xmlns:a16="http://schemas.microsoft.com/office/drawing/2014/main" id="{FBE1403D-DA40-0C76-EAD0-188D8099EDA2}"/>
              </a:ext>
            </a:extLst>
          </p:cNvPr>
          <p:cNvSpPr>
            <a:spLocks noGrp="1"/>
          </p:cNvSpPr>
          <p:nvPr>
            <p:ph type="ftr" sz="quarter" idx="11"/>
          </p:nvPr>
        </p:nvSpPr>
        <p:spPr/>
        <p:txBody>
          <a:bodyPr/>
          <a:lstStyle/>
          <a:p>
            <a:r>
              <a:rPr lang="en-GB"/>
              <a:t>(C) RE Today Services</a:t>
            </a:r>
          </a:p>
        </p:txBody>
      </p:sp>
      <p:sp>
        <p:nvSpPr>
          <p:cNvPr id="6" name="Slide Number Placeholder 5">
            <a:extLst>
              <a:ext uri="{FF2B5EF4-FFF2-40B4-BE49-F238E27FC236}">
                <a16:creationId xmlns:a16="http://schemas.microsoft.com/office/drawing/2014/main" id="{E9B24469-B2E8-255D-B9D1-4AF56273BF54}"/>
              </a:ext>
            </a:extLst>
          </p:cNvPr>
          <p:cNvSpPr>
            <a:spLocks noGrp="1"/>
          </p:cNvSpPr>
          <p:nvPr>
            <p:ph type="sldNum" sz="quarter" idx="12"/>
          </p:nvPr>
        </p:nvSpPr>
        <p:spPr/>
        <p:txBody>
          <a:bodyPr/>
          <a:lstStyle/>
          <a:p>
            <a:fld id="{50390721-B923-4364-B93E-0B17F33A5AF3}" type="slidenum">
              <a:rPr lang="en-GB" smtClean="0"/>
              <a:t>‹#›</a:t>
            </a:fld>
            <a:endParaRPr lang="en-GB"/>
          </a:p>
        </p:txBody>
      </p:sp>
      <p:grpSp>
        <p:nvGrpSpPr>
          <p:cNvPr id="7" name="Group 2">
            <a:extLst>
              <a:ext uri="{FF2B5EF4-FFF2-40B4-BE49-F238E27FC236}">
                <a16:creationId xmlns:a16="http://schemas.microsoft.com/office/drawing/2014/main" id="{360A2D91-32D0-3700-AC7C-5CF3A179F458}"/>
              </a:ext>
            </a:extLst>
          </p:cNvPr>
          <p:cNvGrpSpPr/>
          <p:nvPr userDrawn="1"/>
        </p:nvGrpSpPr>
        <p:grpSpPr>
          <a:xfrm>
            <a:off x="109815" y="20905"/>
            <a:ext cx="701668" cy="6805839"/>
            <a:chOff x="0" y="-38100"/>
            <a:chExt cx="812800" cy="2706064"/>
          </a:xfrm>
          <a:solidFill>
            <a:schemeClr val="accent6">
              <a:lumMod val="75000"/>
            </a:schemeClr>
          </a:solidFill>
        </p:grpSpPr>
        <p:sp>
          <p:nvSpPr>
            <p:cNvPr id="8" name="Freeform 3">
              <a:extLst>
                <a:ext uri="{FF2B5EF4-FFF2-40B4-BE49-F238E27FC236}">
                  <a16:creationId xmlns:a16="http://schemas.microsoft.com/office/drawing/2014/main" id="{E99DAB5E-17A8-B807-E297-8C945BB79861}"/>
                </a:ext>
              </a:extLst>
            </p:cNvPr>
            <p:cNvSpPr/>
            <p:nvPr/>
          </p:nvSpPr>
          <p:spPr>
            <a:xfrm>
              <a:off x="0" y="24429"/>
              <a:ext cx="812800" cy="2643535"/>
            </a:xfrm>
            <a:custGeom>
              <a:avLst/>
              <a:gdLst/>
              <a:ahLst/>
              <a:cxnLst/>
              <a:rect l="l" t="t" r="r" b="b"/>
              <a:pathLst>
                <a:path w="812800" h="2667964">
                  <a:moveTo>
                    <a:pt x="0" y="0"/>
                  </a:moveTo>
                  <a:lnTo>
                    <a:pt x="812800" y="0"/>
                  </a:lnTo>
                  <a:lnTo>
                    <a:pt x="812800" y="2667964"/>
                  </a:lnTo>
                  <a:lnTo>
                    <a:pt x="0" y="2667964"/>
                  </a:lnTo>
                  <a:close/>
                </a:path>
              </a:pathLst>
            </a:custGeom>
            <a:grpFill/>
          </p:spPr>
          <p:txBody>
            <a:bodyPr/>
            <a:lstStyle/>
            <a:p>
              <a:endParaRPr lang="en-GB" sz="1200"/>
            </a:p>
          </p:txBody>
        </p:sp>
        <p:sp>
          <p:nvSpPr>
            <p:cNvPr id="9" name="TextBox 4">
              <a:extLst>
                <a:ext uri="{FF2B5EF4-FFF2-40B4-BE49-F238E27FC236}">
                  <a16:creationId xmlns:a16="http://schemas.microsoft.com/office/drawing/2014/main" id="{24887671-4EFE-6204-2107-966DF1324DBE}"/>
                </a:ext>
              </a:extLst>
            </p:cNvPr>
            <p:cNvSpPr txBox="1"/>
            <p:nvPr/>
          </p:nvSpPr>
          <p:spPr>
            <a:xfrm>
              <a:off x="0" y="-38100"/>
              <a:ext cx="812800" cy="850900"/>
            </a:xfrm>
            <a:prstGeom prst="rect">
              <a:avLst/>
            </a:prstGeom>
            <a:grpFill/>
          </p:spPr>
          <p:txBody>
            <a:bodyPr lIns="33867" tIns="33867" rIns="33867" bIns="33867" rtlCol="0" anchor="ctr"/>
            <a:lstStyle/>
            <a:p>
              <a:pPr algn="ctr">
                <a:lnSpc>
                  <a:spcPts val="1773"/>
                </a:lnSpc>
                <a:spcBef>
                  <a:spcPct val="0"/>
                </a:spcBef>
              </a:pPr>
              <a:endParaRPr sz="1200"/>
            </a:p>
          </p:txBody>
        </p:sp>
      </p:grpSp>
      <p:pic>
        <p:nvPicPr>
          <p:cNvPr id="10" name="Picture 9" descr="A black and white logo&#10;&#10;AI-generated content may be incorrect.">
            <a:extLst>
              <a:ext uri="{FF2B5EF4-FFF2-40B4-BE49-F238E27FC236}">
                <a16:creationId xmlns:a16="http://schemas.microsoft.com/office/drawing/2014/main" id="{04DA1503-FA50-374B-1B99-F62211D422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60793" y="830813"/>
            <a:ext cx="2596572" cy="1125899"/>
          </a:xfrm>
          <a:prstGeom prst="rect">
            <a:avLst/>
          </a:prstGeom>
        </p:spPr>
      </p:pic>
    </p:spTree>
    <p:extLst>
      <p:ext uri="{BB962C8B-B14F-4D97-AF65-F5344CB8AC3E}">
        <p14:creationId xmlns:p14="http://schemas.microsoft.com/office/powerpoint/2010/main" val="77886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ED24-F45C-A505-605D-29BC67E72DD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83C16F6-CABA-D9E6-AFA6-BF3A75EFB8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7189A4-954D-2358-77D7-256DCB999A3D}"/>
              </a:ext>
            </a:extLst>
          </p:cNvPr>
          <p:cNvSpPr>
            <a:spLocks noGrp="1"/>
          </p:cNvSpPr>
          <p:nvPr>
            <p:ph type="dt" sz="half" idx="10"/>
          </p:nvPr>
        </p:nvSpPr>
        <p:spPr/>
        <p:txBody>
          <a:bodyPr/>
          <a:lstStyle/>
          <a:p>
            <a:r>
              <a:rPr lang="en-US"/>
              <a:t>© RE Today Services 9th March 2026</a:t>
            </a:r>
            <a:endParaRPr lang="en-GB"/>
          </a:p>
        </p:txBody>
      </p:sp>
      <p:sp>
        <p:nvSpPr>
          <p:cNvPr id="5" name="Footer Placeholder 4">
            <a:extLst>
              <a:ext uri="{FF2B5EF4-FFF2-40B4-BE49-F238E27FC236}">
                <a16:creationId xmlns:a16="http://schemas.microsoft.com/office/drawing/2014/main" id="{62FA6A04-B800-5606-41CC-0BC6CB2EA5A2}"/>
              </a:ext>
            </a:extLst>
          </p:cNvPr>
          <p:cNvSpPr>
            <a:spLocks noGrp="1"/>
          </p:cNvSpPr>
          <p:nvPr>
            <p:ph type="ftr" sz="quarter" idx="11"/>
          </p:nvPr>
        </p:nvSpPr>
        <p:spPr/>
        <p:txBody>
          <a:bodyPr/>
          <a:lstStyle/>
          <a:p>
            <a:r>
              <a:rPr lang="en-GB"/>
              <a:t>(C) RE Today Services</a:t>
            </a:r>
          </a:p>
        </p:txBody>
      </p:sp>
      <p:sp>
        <p:nvSpPr>
          <p:cNvPr id="6" name="Slide Number Placeholder 5">
            <a:extLst>
              <a:ext uri="{FF2B5EF4-FFF2-40B4-BE49-F238E27FC236}">
                <a16:creationId xmlns:a16="http://schemas.microsoft.com/office/drawing/2014/main" id="{3309F74D-8F67-1F04-14D2-CA858C6850FB}"/>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88580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E2AD-97EB-A7F5-6449-44D66E4A435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65991FF-95F1-0145-A39A-FC8EA90B9C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94F0963-2B43-F126-9015-C76E781CBCB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9429384-CC01-0D15-0685-DD56294A39AA}"/>
              </a:ext>
            </a:extLst>
          </p:cNvPr>
          <p:cNvSpPr>
            <a:spLocks noGrp="1"/>
          </p:cNvSpPr>
          <p:nvPr>
            <p:ph type="dt" sz="half" idx="10"/>
          </p:nvPr>
        </p:nvSpPr>
        <p:spPr/>
        <p:txBody>
          <a:bodyPr/>
          <a:lstStyle/>
          <a:p>
            <a:r>
              <a:rPr lang="en-US"/>
              <a:t>© RE Today Services 9th March 2026</a:t>
            </a:r>
            <a:endParaRPr lang="en-GB"/>
          </a:p>
        </p:txBody>
      </p:sp>
      <p:sp>
        <p:nvSpPr>
          <p:cNvPr id="6" name="Footer Placeholder 5">
            <a:extLst>
              <a:ext uri="{FF2B5EF4-FFF2-40B4-BE49-F238E27FC236}">
                <a16:creationId xmlns:a16="http://schemas.microsoft.com/office/drawing/2014/main" id="{7AA759CA-B9AD-3F77-1AA4-C470D3898081}"/>
              </a:ext>
            </a:extLst>
          </p:cNvPr>
          <p:cNvSpPr>
            <a:spLocks noGrp="1"/>
          </p:cNvSpPr>
          <p:nvPr>
            <p:ph type="ftr" sz="quarter" idx="11"/>
          </p:nvPr>
        </p:nvSpPr>
        <p:spPr/>
        <p:txBody>
          <a:bodyPr/>
          <a:lstStyle/>
          <a:p>
            <a:r>
              <a:rPr lang="en-GB"/>
              <a:t>(C) RE Today Services</a:t>
            </a:r>
          </a:p>
        </p:txBody>
      </p:sp>
      <p:sp>
        <p:nvSpPr>
          <p:cNvPr id="7" name="Slide Number Placeholder 6">
            <a:extLst>
              <a:ext uri="{FF2B5EF4-FFF2-40B4-BE49-F238E27FC236}">
                <a16:creationId xmlns:a16="http://schemas.microsoft.com/office/drawing/2014/main" id="{85C0CB5E-73FE-A2B9-544D-BE1F148EE3C5}"/>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110500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B1055-C652-1FD1-5982-043B86A948B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BAE917A-887D-FFA1-6E63-564BE55C9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55244FA-1DB9-95B5-C1EC-9B752BBFD62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C1F3806-70CA-0CEF-5C1F-D7D8671848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0E4E32-6B6C-2E93-FABB-8170E164225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217F62E-A47A-CCAD-ADC2-BA4C1A455146}"/>
              </a:ext>
            </a:extLst>
          </p:cNvPr>
          <p:cNvSpPr>
            <a:spLocks noGrp="1"/>
          </p:cNvSpPr>
          <p:nvPr>
            <p:ph type="dt" sz="half" idx="10"/>
          </p:nvPr>
        </p:nvSpPr>
        <p:spPr/>
        <p:txBody>
          <a:bodyPr/>
          <a:lstStyle/>
          <a:p>
            <a:r>
              <a:rPr lang="en-US"/>
              <a:t>© RE Today Services 9th March 2026</a:t>
            </a:r>
            <a:endParaRPr lang="en-GB"/>
          </a:p>
        </p:txBody>
      </p:sp>
      <p:sp>
        <p:nvSpPr>
          <p:cNvPr id="8" name="Footer Placeholder 7">
            <a:extLst>
              <a:ext uri="{FF2B5EF4-FFF2-40B4-BE49-F238E27FC236}">
                <a16:creationId xmlns:a16="http://schemas.microsoft.com/office/drawing/2014/main" id="{BCCA6528-DF49-F02C-6535-CADCC1EFD0DB}"/>
              </a:ext>
            </a:extLst>
          </p:cNvPr>
          <p:cNvSpPr>
            <a:spLocks noGrp="1"/>
          </p:cNvSpPr>
          <p:nvPr>
            <p:ph type="ftr" sz="quarter" idx="11"/>
          </p:nvPr>
        </p:nvSpPr>
        <p:spPr/>
        <p:txBody>
          <a:bodyPr/>
          <a:lstStyle/>
          <a:p>
            <a:r>
              <a:rPr lang="en-GB"/>
              <a:t>(C) RE Today Services</a:t>
            </a:r>
          </a:p>
        </p:txBody>
      </p:sp>
      <p:sp>
        <p:nvSpPr>
          <p:cNvPr id="9" name="Slide Number Placeholder 8">
            <a:extLst>
              <a:ext uri="{FF2B5EF4-FFF2-40B4-BE49-F238E27FC236}">
                <a16:creationId xmlns:a16="http://schemas.microsoft.com/office/drawing/2014/main" id="{CB159B0F-7F1A-5878-A046-83766E878401}"/>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210960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607D-83C1-E654-80EE-1ED9A713DCF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01D3EB4-84C8-D676-8D16-C627C265A1D6}"/>
              </a:ext>
            </a:extLst>
          </p:cNvPr>
          <p:cNvSpPr>
            <a:spLocks noGrp="1"/>
          </p:cNvSpPr>
          <p:nvPr>
            <p:ph type="dt" sz="half" idx="10"/>
          </p:nvPr>
        </p:nvSpPr>
        <p:spPr/>
        <p:txBody>
          <a:bodyPr/>
          <a:lstStyle/>
          <a:p>
            <a:r>
              <a:rPr lang="en-US"/>
              <a:t>© RE Today Services 9th March 2026</a:t>
            </a:r>
            <a:endParaRPr lang="en-GB"/>
          </a:p>
        </p:txBody>
      </p:sp>
      <p:sp>
        <p:nvSpPr>
          <p:cNvPr id="4" name="Footer Placeholder 3">
            <a:extLst>
              <a:ext uri="{FF2B5EF4-FFF2-40B4-BE49-F238E27FC236}">
                <a16:creationId xmlns:a16="http://schemas.microsoft.com/office/drawing/2014/main" id="{D7F41831-A39F-0272-2F31-BE125FAA628B}"/>
              </a:ext>
            </a:extLst>
          </p:cNvPr>
          <p:cNvSpPr>
            <a:spLocks noGrp="1"/>
          </p:cNvSpPr>
          <p:nvPr>
            <p:ph type="ftr" sz="quarter" idx="11"/>
          </p:nvPr>
        </p:nvSpPr>
        <p:spPr/>
        <p:txBody>
          <a:bodyPr/>
          <a:lstStyle/>
          <a:p>
            <a:r>
              <a:rPr lang="en-GB"/>
              <a:t>(C) RE Today Services</a:t>
            </a:r>
          </a:p>
        </p:txBody>
      </p:sp>
      <p:sp>
        <p:nvSpPr>
          <p:cNvPr id="5" name="Slide Number Placeholder 4">
            <a:extLst>
              <a:ext uri="{FF2B5EF4-FFF2-40B4-BE49-F238E27FC236}">
                <a16:creationId xmlns:a16="http://schemas.microsoft.com/office/drawing/2014/main" id="{6A364FC1-AF65-B74E-59DB-8C92C9B7E9AC}"/>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206442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E82FA-85DE-0A64-E6A4-FF0E8E72FD9F}"/>
              </a:ext>
            </a:extLst>
          </p:cNvPr>
          <p:cNvSpPr>
            <a:spLocks noGrp="1"/>
          </p:cNvSpPr>
          <p:nvPr>
            <p:ph type="dt" sz="half" idx="10"/>
          </p:nvPr>
        </p:nvSpPr>
        <p:spPr/>
        <p:txBody>
          <a:bodyPr/>
          <a:lstStyle/>
          <a:p>
            <a:r>
              <a:rPr lang="en-US"/>
              <a:t>© RE Today Services 9th March 2026</a:t>
            </a:r>
            <a:endParaRPr lang="en-GB"/>
          </a:p>
        </p:txBody>
      </p:sp>
      <p:sp>
        <p:nvSpPr>
          <p:cNvPr id="3" name="Footer Placeholder 2">
            <a:extLst>
              <a:ext uri="{FF2B5EF4-FFF2-40B4-BE49-F238E27FC236}">
                <a16:creationId xmlns:a16="http://schemas.microsoft.com/office/drawing/2014/main" id="{9E9505AC-04EA-AD52-6D40-63831D98FD9B}"/>
              </a:ext>
            </a:extLst>
          </p:cNvPr>
          <p:cNvSpPr>
            <a:spLocks noGrp="1"/>
          </p:cNvSpPr>
          <p:nvPr>
            <p:ph type="ftr" sz="quarter" idx="11"/>
          </p:nvPr>
        </p:nvSpPr>
        <p:spPr/>
        <p:txBody>
          <a:bodyPr/>
          <a:lstStyle/>
          <a:p>
            <a:r>
              <a:rPr lang="en-GB"/>
              <a:t>(C) RE Today Services</a:t>
            </a:r>
          </a:p>
        </p:txBody>
      </p:sp>
      <p:sp>
        <p:nvSpPr>
          <p:cNvPr id="4" name="Slide Number Placeholder 3">
            <a:extLst>
              <a:ext uri="{FF2B5EF4-FFF2-40B4-BE49-F238E27FC236}">
                <a16:creationId xmlns:a16="http://schemas.microsoft.com/office/drawing/2014/main" id="{9260A357-7D2A-2E6D-D666-84A17D1209C1}"/>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276104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89B1-1098-B6E1-7EBC-8909F8B9DF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66E4F61-A7A6-E21F-3592-C71BC6B93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C23361F-5DEC-BD2C-6634-CB3C5E2EA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605481-40C3-7936-DD25-00C8AA68518C}"/>
              </a:ext>
            </a:extLst>
          </p:cNvPr>
          <p:cNvSpPr>
            <a:spLocks noGrp="1"/>
          </p:cNvSpPr>
          <p:nvPr>
            <p:ph type="dt" sz="half" idx="10"/>
          </p:nvPr>
        </p:nvSpPr>
        <p:spPr/>
        <p:txBody>
          <a:bodyPr/>
          <a:lstStyle/>
          <a:p>
            <a:r>
              <a:rPr lang="en-US"/>
              <a:t>© RE Today Services 9th March 2026</a:t>
            </a:r>
            <a:endParaRPr lang="en-GB"/>
          </a:p>
        </p:txBody>
      </p:sp>
      <p:sp>
        <p:nvSpPr>
          <p:cNvPr id="6" name="Footer Placeholder 5">
            <a:extLst>
              <a:ext uri="{FF2B5EF4-FFF2-40B4-BE49-F238E27FC236}">
                <a16:creationId xmlns:a16="http://schemas.microsoft.com/office/drawing/2014/main" id="{565BFD09-A4C5-E694-4E70-D7C553A0E76D}"/>
              </a:ext>
            </a:extLst>
          </p:cNvPr>
          <p:cNvSpPr>
            <a:spLocks noGrp="1"/>
          </p:cNvSpPr>
          <p:nvPr>
            <p:ph type="ftr" sz="quarter" idx="11"/>
          </p:nvPr>
        </p:nvSpPr>
        <p:spPr/>
        <p:txBody>
          <a:bodyPr/>
          <a:lstStyle/>
          <a:p>
            <a:r>
              <a:rPr lang="en-GB"/>
              <a:t>(C) RE Today Services</a:t>
            </a:r>
          </a:p>
        </p:txBody>
      </p:sp>
      <p:sp>
        <p:nvSpPr>
          <p:cNvPr id="7" name="Slide Number Placeholder 6">
            <a:extLst>
              <a:ext uri="{FF2B5EF4-FFF2-40B4-BE49-F238E27FC236}">
                <a16:creationId xmlns:a16="http://schemas.microsoft.com/office/drawing/2014/main" id="{AA25AABA-24B8-84D9-583D-988F3BA74C05}"/>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190674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5236-4EE8-9A8B-B841-A844246133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DD9C716-9E1F-9F94-0C78-B9B64EA5D2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6BF838-B8E4-A0B8-90A4-039850587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414D62-D835-C382-C1F2-9EC959412218}"/>
              </a:ext>
            </a:extLst>
          </p:cNvPr>
          <p:cNvSpPr>
            <a:spLocks noGrp="1"/>
          </p:cNvSpPr>
          <p:nvPr>
            <p:ph type="dt" sz="half" idx="10"/>
          </p:nvPr>
        </p:nvSpPr>
        <p:spPr/>
        <p:txBody>
          <a:bodyPr/>
          <a:lstStyle/>
          <a:p>
            <a:r>
              <a:rPr lang="en-US"/>
              <a:t>© RE Today Services 9th March 2026</a:t>
            </a:r>
            <a:endParaRPr lang="en-GB"/>
          </a:p>
        </p:txBody>
      </p:sp>
      <p:sp>
        <p:nvSpPr>
          <p:cNvPr id="6" name="Footer Placeholder 5">
            <a:extLst>
              <a:ext uri="{FF2B5EF4-FFF2-40B4-BE49-F238E27FC236}">
                <a16:creationId xmlns:a16="http://schemas.microsoft.com/office/drawing/2014/main" id="{FB736E8D-ECF8-5AAC-C869-609360C2C866}"/>
              </a:ext>
            </a:extLst>
          </p:cNvPr>
          <p:cNvSpPr>
            <a:spLocks noGrp="1"/>
          </p:cNvSpPr>
          <p:nvPr>
            <p:ph type="ftr" sz="quarter" idx="11"/>
          </p:nvPr>
        </p:nvSpPr>
        <p:spPr/>
        <p:txBody>
          <a:bodyPr/>
          <a:lstStyle/>
          <a:p>
            <a:r>
              <a:rPr lang="en-GB"/>
              <a:t>(C) RE Today Services</a:t>
            </a:r>
          </a:p>
        </p:txBody>
      </p:sp>
      <p:sp>
        <p:nvSpPr>
          <p:cNvPr id="7" name="Slide Number Placeholder 6">
            <a:extLst>
              <a:ext uri="{FF2B5EF4-FFF2-40B4-BE49-F238E27FC236}">
                <a16:creationId xmlns:a16="http://schemas.microsoft.com/office/drawing/2014/main" id="{98CD88DF-75A6-7E27-8956-368E91C6A061}"/>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370168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22E5D-C7FE-2314-5EBF-CEBB79792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75BCBD9-221D-08BA-E532-775264EC67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EE8F37C-D55D-7BDB-2F5C-3ECBF6F3D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 RE Today Services 9th March 2026</a:t>
            </a:r>
            <a:endParaRPr lang="en-GB"/>
          </a:p>
        </p:txBody>
      </p:sp>
      <p:sp>
        <p:nvSpPr>
          <p:cNvPr id="5" name="Footer Placeholder 4">
            <a:extLst>
              <a:ext uri="{FF2B5EF4-FFF2-40B4-BE49-F238E27FC236}">
                <a16:creationId xmlns:a16="http://schemas.microsoft.com/office/drawing/2014/main" id="{08743B54-DFC2-8295-BA70-5176013D7C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(C) RE Today Services</a:t>
            </a:r>
          </a:p>
        </p:txBody>
      </p:sp>
      <p:sp>
        <p:nvSpPr>
          <p:cNvPr id="6" name="Slide Number Placeholder 5">
            <a:extLst>
              <a:ext uri="{FF2B5EF4-FFF2-40B4-BE49-F238E27FC236}">
                <a16:creationId xmlns:a16="http://schemas.microsoft.com/office/drawing/2014/main" id="{7CF9357A-AD5B-60EE-B0C8-398B2547AA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390721-B923-4364-B93E-0B17F33A5AF3}" type="slidenum">
              <a:rPr lang="en-GB" smtClean="0"/>
              <a:t>‹#›</a:t>
            </a:fld>
            <a:endParaRPr lang="en-GB"/>
          </a:p>
        </p:txBody>
      </p:sp>
    </p:spTree>
    <p:extLst>
      <p:ext uri="{BB962C8B-B14F-4D97-AF65-F5344CB8AC3E}">
        <p14:creationId xmlns:p14="http://schemas.microsoft.com/office/powerpoint/2010/main" val="348968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ustomXml" Target="../ink/ink2.xml"/><Relationship Id="rId4" Type="http://schemas.openxmlformats.org/officeDocument/2006/relationships/image" Target="../media/image1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customXml" Target="../ink/ink9.xml"/><Relationship Id="rId18" Type="http://schemas.openxmlformats.org/officeDocument/2006/relationships/image" Target="../media/image130.png"/><Relationship Id="rId3" Type="http://schemas.openxmlformats.org/officeDocument/2006/relationships/customXml" Target="../ink/ink4.xml"/><Relationship Id="rId21" Type="http://schemas.openxmlformats.org/officeDocument/2006/relationships/customXml" Target="../ink/ink13.xml"/><Relationship Id="rId7" Type="http://schemas.openxmlformats.org/officeDocument/2006/relationships/customXml" Target="../ink/ink6.xml"/><Relationship Id="rId12" Type="http://schemas.openxmlformats.org/officeDocument/2006/relationships/image" Target="../media/image100.png"/><Relationship Id="rId17" Type="http://schemas.openxmlformats.org/officeDocument/2006/relationships/customXml" Target="../ink/ink11.xml"/><Relationship Id="rId2" Type="http://schemas.openxmlformats.org/officeDocument/2006/relationships/image" Target="../media/image16.png"/><Relationship Id="rId16" Type="http://schemas.openxmlformats.org/officeDocument/2006/relationships/image" Target="../media/image120.png"/><Relationship Id="rId20"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90.png"/><Relationship Id="rId19" Type="http://schemas.openxmlformats.org/officeDocument/2006/relationships/customXml" Target="../ink/ink12.xml"/><Relationship Id="rId4" Type="http://schemas.openxmlformats.org/officeDocument/2006/relationships/image" Target="../media/image60.png"/><Relationship Id="rId9" Type="http://schemas.openxmlformats.org/officeDocument/2006/relationships/customXml" Target="../ink/ink7.xml"/><Relationship Id="rId14" Type="http://schemas.openxmlformats.org/officeDocument/2006/relationships/image" Target="../media/image110.png"/><Relationship Id="rId22" Type="http://schemas.openxmlformats.org/officeDocument/2006/relationships/image" Target="../media/image1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retoday.org.uk/school-support/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DB80-8C4E-2B84-1B24-60BE58646D1A}"/>
              </a:ext>
            </a:extLst>
          </p:cNvPr>
          <p:cNvSpPr>
            <a:spLocks noGrp="1"/>
          </p:cNvSpPr>
          <p:nvPr>
            <p:ph type="ctrTitle"/>
          </p:nvPr>
        </p:nvSpPr>
        <p:spPr>
          <a:xfrm>
            <a:off x="1524000" y="162913"/>
            <a:ext cx="9144000" cy="2387600"/>
          </a:xfrm>
        </p:spPr>
        <p:txBody>
          <a:bodyPr/>
          <a:lstStyle/>
          <a:p>
            <a:r>
              <a:rPr lang="en-GB" b="1" dirty="0"/>
              <a:t>What Happens In?</a:t>
            </a:r>
          </a:p>
        </p:txBody>
      </p:sp>
      <p:sp>
        <p:nvSpPr>
          <p:cNvPr id="3" name="Subtitle 2">
            <a:extLst>
              <a:ext uri="{FF2B5EF4-FFF2-40B4-BE49-F238E27FC236}">
                <a16:creationId xmlns:a16="http://schemas.microsoft.com/office/drawing/2014/main" id="{ED2892D7-66BB-00EB-3277-40CDD0933547}"/>
              </a:ext>
            </a:extLst>
          </p:cNvPr>
          <p:cNvSpPr>
            <a:spLocks noGrp="1"/>
          </p:cNvSpPr>
          <p:nvPr>
            <p:ph type="subTitle" idx="1"/>
          </p:nvPr>
        </p:nvSpPr>
        <p:spPr/>
        <p:txBody>
          <a:bodyPr/>
          <a:lstStyle/>
          <a:p>
            <a:r>
              <a:rPr lang="en-GB" b="1" dirty="0"/>
              <a:t>Ian Nicholson</a:t>
            </a:r>
          </a:p>
          <a:p>
            <a:r>
              <a:rPr lang="en-GB" b="1" dirty="0"/>
              <a:t>National RE Adviser Team Leader</a:t>
            </a:r>
          </a:p>
        </p:txBody>
      </p:sp>
      <p:sp>
        <p:nvSpPr>
          <p:cNvPr id="4" name="Date Placeholder 3">
            <a:extLst>
              <a:ext uri="{FF2B5EF4-FFF2-40B4-BE49-F238E27FC236}">
                <a16:creationId xmlns:a16="http://schemas.microsoft.com/office/drawing/2014/main" id="{D0BB4FCD-2067-26E8-8656-E51D457447C0}"/>
              </a:ext>
            </a:extLst>
          </p:cNvPr>
          <p:cNvSpPr>
            <a:spLocks noGrp="1"/>
          </p:cNvSpPr>
          <p:nvPr>
            <p:ph type="dt" sz="half" idx="10"/>
          </p:nvPr>
        </p:nvSpPr>
        <p:spPr/>
        <p:txBody>
          <a:bodyPr/>
          <a:lstStyle/>
          <a:p>
            <a:r>
              <a:rPr lang="en-US"/>
              <a:t>© RE Today Services 9th March 2026</a:t>
            </a:r>
            <a:endParaRPr lang="en-GB" dirty="0"/>
          </a:p>
        </p:txBody>
      </p:sp>
      <p:pic>
        <p:nvPicPr>
          <p:cNvPr id="5" name="Content Placeholder 5" descr="A cartoon of a house&#10;&#10;AI-generated content may be incorrect.">
            <a:extLst>
              <a:ext uri="{FF2B5EF4-FFF2-40B4-BE49-F238E27FC236}">
                <a16:creationId xmlns:a16="http://schemas.microsoft.com/office/drawing/2014/main" id="{F2593E0F-1AB6-8CE7-FA33-E1266FC0F02D}"/>
              </a:ext>
            </a:extLst>
          </p:cNvPr>
          <p:cNvPicPr>
            <a:picLocks noChangeAspect="1"/>
          </p:cNvPicPr>
          <p:nvPr/>
        </p:nvPicPr>
        <p:blipFill>
          <a:blip r:embed="rId2"/>
          <a:stretch>
            <a:fillRect/>
          </a:stretch>
        </p:blipFill>
        <p:spPr>
          <a:xfrm rot="440033">
            <a:off x="9584543" y="4662821"/>
            <a:ext cx="2363006" cy="1655762"/>
          </a:xfrm>
          <a:prstGeom prst="rect">
            <a:avLst/>
          </a:prstGeom>
        </p:spPr>
      </p:pic>
      <p:pic>
        <p:nvPicPr>
          <p:cNvPr id="7" name="Picture 6">
            <a:extLst>
              <a:ext uri="{FF2B5EF4-FFF2-40B4-BE49-F238E27FC236}">
                <a16:creationId xmlns:a16="http://schemas.microsoft.com/office/drawing/2014/main" id="{581E6D75-81BF-702D-AF40-F30BB2B6C510}"/>
              </a:ext>
            </a:extLst>
          </p:cNvPr>
          <p:cNvPicPr>
            <a:picLocks noChangeAspect="1"/>
          </p:cNvPicPr>
          <p:nvPr/>
        </p:nvPicPr>
        <p:blipFill>
          <a:blip r:embed="rId3"/>
          <a:stretch>
            <a:fillRect/>
          </a:stretch>
        </p:blipFill>
        <p:spPr>
          <a:xfrm rot="20957405">
            <a:off x="7795873" y="4721399"/>
            <a:ext cx="2342650" cy="1727890"/>
          </a:xfrm>
          <a:prstGeom prst="rect">
            <a:avLst/>
          </a:prstGeom>
        </p:spPr>
      </p:pic>
      <p:pic>
        <p:nvPicPr>
          <p:cNvPr id="9" name="Picture 8">
            <a:extLst>
              <a:ext uri="{FF2B5EF4-FFF2-40B4-BE49-F238E27FC236}">
                <a16:creationId xmlns:a16="http://schemas.microsoft.com/office/drawing/2014/main" id="{F1BB6299-FF3D-5B8A-988A-1DA6E0ACFFA2}"/>
              </a:ext>
            </a:extLst>
          </p:cNvPr>
          <p:cNvPicPr>
            <a:picLocks noChangeAspect="1"/>
          </p:cNvPicPr>
          <p:nvPr/>
        </p:nvPicPr>
        <p:blipFill>
          <a:blip r:embed="rId4"/>
          <a:stretch>
            <a:fillRect/>
          </a:stretch>
        </p:blipFill>
        <p:spPr>
          <a:xfrm rot="437581">
            <a:off x="5802228" y="4859454"/>
            <a:ext cx="2344564" cy="1650323"/>
          </a:xfrm>
          <a:prstGeom prst="rect">
            <a:avLst/>
          </a:prstGeom>
        </p:spPr>
      </p:pic>
      <p:pic>
        <p:nvPicPr>
          <p:cNvPr id="11" name="Picture 10">
            <a:extLst>
              <a:ext uri="{FF2B5EF4-FFF2-40B4-BE49-F238E27FC236}">
                <a16:creationId xmlns:a16="http://schemas.microsoft.com/office/drawing/2014/main" id="{EC9AF2BA-9BE4-A880-9E37-FCC3A023BF9F}"/>
              </a:ext>
            </a:extLst>
          </p:cNvPr>
          <p:cNvPicPr>
            <a:picLocks noChangeAspect="1"/>
          </p:cNvPicPr>
          <p:nvPr/>
        </p:nvPicPr>
        <p:blipFill>
          <a:blip r:embed="rId5"/>
          <a:stretch>
            <a:fillRect/>
          </a:stretch>
        </p:blipFill>
        <p:spPr>
          <a:xfrm rot="21022640">
            <a:off x="4245863" y="4951524"/>
            <a:ext cx="2229856" cy="1568225"/>
          </a:xfrm>
          <a:prstGeom prst="rect">
            <a:avLst/>
          </a:prstGeom>
        </p:spPr>
      </p:pic>
      <p:pic>
        <p:nvPicPr>
          <p:cNvPr id="13" name="Picture 12">
            <a:extLst>
              <a:ext uri="{FF2B5EF4-FFF2-40B4-BE49-F238E27FC236}">
                <a16:creationId xmlns:a16="http://schemas.microsoft.com/office/drawing/2014/main" id="{DE42ECAE-C040-790D-0C18-575642F3265E}"/>
              </a:ext>
            </a:extLst>
          </p:cNvPr>
          <p:cNvPicPr>
            <a:picLocks noChangeAspect="1"/>
          </p:cNvPicPr>
          <p:nvPr/>
        </p:nvPicPr>
        <p:blipFill>
          <a:blip r:embed="rId6"/>
          <a:stretch>
            <a:fillRect/>
          </a:stretch>
        </p:blipFill>
        <p:spPr>
          <a:xfrm rot="318755">
            <a:off x="2150559" y="4890967"/>
            <a:ext cx="2562521" cy="1792514"/>
          </a:xfrm>
          <a:prstGeom prst="rect">
            <a:avLst/>
          </a:prstGeom>
        </p:spPr>
      </p:pic>
      <p:pic>
        <p:nvPicPr>
          <p:cNvPr id="15" name="Picture 14">
            <a:extLst>
              <a:ext uri="{FF2B5EF4-FFF2-40B4-BE49-F238E27FC236}">
                <a16:creationId xmlns:a16="http://schemas.microsoft.com/office/drawing/2014/main" id="{791BBFF9-1AFF-16B5-E661-4D7635387268}"/>
              </a:ext>
            </a:extLst>
          </p:cNvPr>
          <p:cNvPicPr>
            <a:picLocks noChangeAspect="1"/>
          </p:cNvPicPr>
          <p:nvPr/>
        </p:nvPicPr>
        <p:blipFill>
          <a:blip r:embed="rId7"/>
          <a:stretch>
            <a:fillRect/>
          </a:stretch>
        </p:blipFill>
        <p:spPr>
          <a:xfrm rot="21078466">
            <a:off x="550049" y="4898780"/>
            <a:ext cx="2267404" cy="1571671"/>
          </a:xfrm>
          <a:prstGeom prst="rect">
            <a:avLst/>
          </a:prstGeom>
        </p:spPr>
      </p:pic>
      <p:pic>
        <p:nvPicPr>
          <p:cNvPr id="17" name="Picture 16">
            <a:extLst>
              <a:ext uri="{FF2B5EF4-FFF2-40B4-BE49-F238E27FC236}">
                <a16:creationId xmlns:a16="http://schemas.microsoft.com/office/drawing/2014/main" id="{562AE405-B76B-01A2-5E9C-F560B582715A}"/>
              </a:ext>
            </a:extLst>
          </p:cNvPr>
          <p:cNvPicPr>
            <a:picLocks noChangeAspect="1"/>
          </p:cNvPicPr>
          <p:nvPr/>
        </p:nvPicPr>
        <p:blipFill>
          <a:blip r:embed="rId8"/>
          <a:stretch>
            <a:fillRect/>
          </a:stretch>
        </p:blipFill>
        <p:spPr>
          <a:xfrm rot="888381">
            <a:off x="10419721" y="2554142"/>
            <a:ext cx="1448002" cy="2095792"/>
          </a:xfrm>
          <a:prstGeom prst="rect">
            <a:avLst/>
          </a:prstGeom>
        </p:spPr>
      </p:pic>
    </p:spTree>
    <p:extLst>
      <p:ext uri="{BB962C8B-B14F-4D97-AF65-F5344CB8AC3E}">
        <p14:creationId xmlns:p14="http://schemas.microsoft.com/office/powerpoint/2010/main" val="116817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F5B1-729C-75AB-F06D-2B5A57E0EEF0}"/>
              </a:ext>
            </a:extLst>
          </p:cNvPr>
          <p:cNvSpPr>
            <a:spLocks noGrp="1"/>
          </p:cNvSpPr>
          <p:nvPr>
            <p:ph type="title"/>
          </p:nvPr>
        </p:nvSpPr>
        <p:spPr/>
        <p:txBody>
          <a:bodyPr/>
          <a:lstStyle/>
          <a:p>
            <a:r>
              <a:rPr lang="en-GB" dirty="0"/>
              <a:t> National Content Standard for RE</a:t>
            </a:r>
          </a:p>
        </p:txBody>
      </p:sp>
      <p:sp>
        <p:nvSpPr>
          <p:cNvPr id="3" name="Content Placeholder 2">
            <a:extLst>
              <a:ext uri="{FF2B5EF4-FFF2-40B4-BE49-F238E27FC236}">
                <a16:creationId xmlns:a16="http://schemas.microsoft.com/office/drawing/2014/main" id="{56F20437-F346-B29F-38C0-C3E9C3BBCC22}"/>
              </a:ext>
            </a:extLst>
          </p:cNvPr>
          <p:cNvSpPr>
            <a:spLocks noGrp="1"/>
          </p:cNvSpPr>
          <p:nvPr>
            <p:ph idx="1"/>
          </p:nvPr>
        </p:nvSpPr>
        <p:spPr/>
        <p:txBody>
          <a:bodyPr/>
          <a:lstStyle/>
          <a:p>
            <a:r>
              <a:rPr lang="en-GB" dirty="0"/>
              <a:t>A well-sequenced RE curriculum that prepares pupils with the prior knowledge (including content, concepts and vocabulary) they need for subsequent topics. The importance of this is very clear in the case of controversial and sensitive topics. Leaders and teachers might identify the necessary background knowledge that pupils need to learn for a topic and make sure that the curriculum is ordered to accommodate this.</a:t>
            </a:r>
          </a:p>
        </p:txBody>
      </p:sp>
      <p:sp>
        <p:nvSpPr>
          <p:cNvPr id="4" name="Date Placeholder 3">
            <a:extLst>
              <a:ext uri="{FF2B5EF4-FFF2-40B4-BE49-F238E27FC236}">
                <a16:creationId xmlns:a16="http://schemas.microsoft.com/office/drawing/2014/main" id="{294C9D8A-1D1A-15DF-043C-6FDA78DE5520}"/>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176656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399C-CEA6-32A7-CDB0-CAA3018E088A}"/>
              </a:ext>
            </a:extLst>
          </p:cNvPr>
          <p:cNvSpPr>
            <a:spLocks noGrp="1"/>
          </p:cNvSpPr>
          <p:nvPr>
            <p:ph type="title"/>
          </p:nvPr>
        </p:nvSpPr>
        <p:spPr/>
        <p:txBody>
          <a:bodyPr/>
          <a:lstStyle/>
          <a:p>
            <a:endParaRPr lang="en-GB"/>
          </a:p>
        </p:txBody>
      </p:sp>
      <p:sp>
        <p:nvSpPr>
          <p:cNvPr id="4" name="Date Placeholder 3">
            <a:extLst>
              <a:ext uri="{FF2B5EF4-FFF2-40B4-BE49-F238E27FC236}">
                <a16:creationId xmlns:a16="http://schemas.microsoft.com/office/drawing/2014/main" id="{CB496036-DACA-9084-B138-D0B947398990}"/>
              </a:ext>
            </a:extLst>
          </p:cNvPr>
          <p:cNvSpPr>
            <a:spLocks noGrp="1"/>
          </p:cNvSpPr>
          <p:nvPr>
            <p:ph type="dt" sz="half" idx="10"/>
          </p:nvPr>
        </p:nvSpPr>
        <p:spPr/>
        <p:txBody>
          <a:bodyPr/>
          <a:lstStyle/>
          <a:p>
            <a:r>
              <a:rPr lang="en-US"/>
              <a:t>© RE Today Services 9th March 2026</a:t>
            </a:r>
            <a:endParaRPr lang="en-GB"/>
          </a:p>
        </p:txBody>
      </p:sp>
      <p:pic>
        <p:nvPicPr>
          <p:cNvPr id="8" name="Picture 7">
            <a:extLst>
              <a:ext uri="{FF2B5EF4-FFF2-40B4-BE49-F238E27FC236}">
                <a16:creationId xmlns:a16="http://schemas.microsoft.com/office/drawing/2014/main" id="{FD18D2E7-84B5-EC31-193C-3E092540B7C3}"/>
              </a:ext>
            </a:extLst>
          </p:cNvPr>
          <p:cNvPicPr>
            <a:picLocks noChangeAspect="1"/>
          </p:cNvPicPr>
          <p:nvPr/>
        </p:nvPicPr>
        <p:blipFill>
          <a:blip r:embed="rId2"/>
          <a:stretch>
            <a:fillRect/>
          </a:stretch>
        </p:blipFill>
        <p:spPr>
          <a:xfrm>
            <a:off x="948859" y="365125"/>
            <a:ext cx="6907403" cy="5811838"/>
          </a:xfrm>
          <a:prstGeom prst="rect">
            <a:avLst/>
          </a:prstGeom>
        </p:spPr>
      </p:pic>
      <p:sp>
        <p:nvSpPr>
          <p:cNvPr id="10" name="Content Placeholder 9">
            <a:extLst>
              <a:ext uri="{FF2B5EF4-FFF2-40B4-BE49-F238E27FC236}">
                <a16:creationId xmlns:a16="http://schemas.microsoft.com/office/drawing/2014/main" id="{64233BB2-84BF-A959-F861-2BEECBA25E38}"/>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36061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0D14C-8A99-D603-A140-6BF662E64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26EC9-E402-1D5C-F877-BD1BE3EF94D2}"/>
              </a:ext>
            </a:extLst>
          </p:cNvPr>
          <p:cNvSpPr>
            <a:spLocks noGrp="1"/>
          </p:cNvSpPr>
          <p:nvPr>
            <p:ph type="title"/>
          </p:nvPr>
        </p:nvSpPr>
        <p:spPr/>
        <p:txBody>
          <a:bodyPr/>
          <a:lstStyle/>
          <a:p>
            <a:endParaRPr lang="en-GB"/>
          </a:p>
        </p:txBody>
      </p:sp>
      <p:sp>
        <p:nvSpPr>
          <p:cNvPr id="4" name="Date Placeholder 3">
            <a:extLst>
              <a:ext uri="{FF2B5EF4-FFF2-40B4-BE49-F238E27FC236}">
                <a16:creationId xmlns:a16="http://schemas.microsoft.com/office/drawing/2014/main" id="{B2966064-AA66-D818-E9BA-1DCE40E9E666}"/>
              </a:ext>
            </a:extLst>
          </p:cNvPr>
          <p:cNvSpPr>
            <a:spLocks noGrp="1"/>
          </p:cNvSpPr>
          <p:nvPr>
            <p:ph type="dt" sz="half" idx="10"/>
          </p:nvPr>
        </p:nvSpPr>
        <p:spPr/>
        <p:txBody>
          <a:bodyPr/>
          <a:lstStyle/>
          <a:p>
            <a:r>
              <a:rPr lang="en-US"/>
              <a:t>© RE Today Services 9th March 2026</a:t>
            </a:r>
            <a:endParaRPr lang="en-GB"/>
          </a:p>
        </p:txBody>
      </p:sp>
      <p:pic>
        <p:nvPicPr>
          <p:cNvPr id="8" name="Picture 7">
            <a:extLst>
              <a:ext uri="{FF2B5EF4-FFF2-40B4-BE49-F238E27FC236}">
                <a16:creationId xmlns:a16="http://schemas.microsoft.com/office/drawing/2014/main" id="{C302FC45-CFFF-DB8A-BF7B-BAC1CA599960}"/>
              </a:ext>
            </a:extLst>
          </p:cNvPr>
          <p:cNvPicPr>
            <a:picLocks noChangeAspect="1"/>
          </p:cNvPicPr>
          <p:nvPr/>
        </p:nvPicPr>
        <p:blipFill>
          <a:blip r:embed="rId2"/>
          <a:stretch>
            <a:fillRect/>
          </a:stretch>
        </p:blipFill>
        <p:spPr>
          <a:xfrm>
            <a:off x="948859" y="365125"/>
            <a:ext cx="6907403" cy="5811838"/>
          </a:xfrm>
          <a:prstGeom prst="rect">
            <a:avLst/>
          </a:prstGeom>
        </p:spPr>
      </p:pic>
      <p:sp>
        <p:nvSpPr>
          <p:cNvPr id="10" name="Content Placeholder 9">
            <a:extLst>
              <a:ext uri="{FF2B5EF4-FFF2-40B4-BE49-F238E27FC236}">
                <a16:creationId xmlns:a16="http://schemas.microsoft.com/office/drawing/2014/main" id="{A160F7C7-A98A-BDCB-67CF-D38BE9EB982D}"/>
              </a:ext>
            </a:extLst>
          </p:cNvPr>
          <p:cNvSpPr>
            <a:spLocks noGrp="1"/>
          </p:cNvSpPr>
          <p:nvPr>
            <p:ph idx="1"/>
          </p:nvPr>
        </p:nvSpPr>
        <p:spPr/>
        <p:txBody>
          <a:bodyPr/>
          <a:lstStyle/>
          <a:p>
            <a:endParaRPr lang="en-GB"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93C86F1-6A7B-EB24-CF57-37B6F95518A2}"/>
                  </a:ext>
                </a:extLst>
              </p14:cNvPr>
              <p14:cNvContentPartPr/>
              <p14:nvPr/>
            </p14:nvContentPartPr>
            <p14:xfrm>
              <a:off x="3553255" y="785308"/>
              <a:ext cx="1783800" cy="2017080"/>
            </p14:xfrm>
          </p:contentPart>
        </mc:Choice>
        <mc:Fallback xmlns="">
          <p:pic>
            <p:nvPicPr>
              <p:cNvPr id="3" name="Ink 2">
                <a:extLst>
                  <a:ext uri="{FF2B5EF4-FFF2-40B4-BE49-F238E27FC236}">
                    <a16:creationId xmlns:a16="http://schemas.microsoft.com/office/drawing/2014/main" id="{A93C86F1-6A7B-EB24-CF57-37B6F95518A2}"/>
                  </a:ext>
                </a:extLst>
              </p:cNvPr>
              <p:cNvPicPr/>
              <p:nvPr/>
            </p:nvPicPr>
            <p:blipFill>
              <a:blip r:embed="rId4"/>
              <a:stretch>
                <a:fillRect/>
              </a:stretch>
            </p:blipFill>
            <p:spPr>
              <a:xfrm>
                <a:off x="3499615" y="677668"/>
                <a:ext cx="1891440" cy="2232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FEDA8FB-832A-841A-6A22-2D5131460B3E}"/>
                  </a:ext>
                </a:extLst>
              </p14:cNvPr>
              <p14:cNvContentPartPr/>
              <p14:nvPr/>
            </p14:nvContentPartPr>
            <p14:xfrm>
              <a:off x="1333495" y="832108"/>
              <a:ext cx="1869120" cy="1115640"/>
            </p14:xfrm>
          </p:contentPart>
        </mc:Choice>
        <mc:Fallback xmlns="">
          <p:pic>
            <p:nvPicPr>
              <p:cNvPr id="5" name="Ink 4">
                <a:extLst>
                  <a:ext uri="{FF2B5EF4-FFF2-40B4-BE49-F238E27FC236}">
                    <a16:creationId xmlns:a16="http://schemas.microsoft.com/office/drawing/2014/main" id="{8FEDA8FB-832A-841A-6A22-2D5131460B3E}"/>
                  </a:ext>
                </a:extLst>
              </p:cNvPr>
              <p:cNvPicPr/>
              <p:nvPr/>
            </p:nvPicPr>
            <p:blipFill>
              <a:blip r:embed="rId6"/>
              <a:stretch>
                <a:fillRect/>
              </a:stretch>
            </p:blipFill>
            <p:spPr>
              <a:xfrm>
                <a:off x="1279495" y="724108"/>
                <a:ext cx="1976760" cy="1331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2305D24-2561-1F4A-093A-3A3FCCD09C28}"/>
                  </a:ext>
                </a:extLst>
              </p14:cNvPr>
              <p14:cNvContentPartPr/>
              <p14:nvPr/>
            </p14:nvContentPartPr>
            <p14:xfrm>
              <a:off x="5076415" y="843988"/>
              <a:ext cx="2788920" cy="928080"/>
            </p14:xfrm>
          </p:contentPart>
        </mc:Choice>
        <mc:Fallback xmlns="">
          <p:pic>
            <p:nvPicPr>
              <p:cNvPr id="6" name="Ink 5">
                <a:extLst>
                  <a:ext uri="{FF2B5EF4-FFF2-40B4-BE49-F238E27FC236}">
                    <a16:creationId xmlns:a16="http://schemas.microsoft.com/office/drawing/2014/main" id="{62305D24-2561-1F4A-093A-3A3FCCD09C28}"/>
                  </a:ext>
                </a:extLst>
              </p:cNvPr>
              <p:cNvPicPr/>
              <p:nvPr/>
            </p:nvPicPr>
            <p:blipFill>
              <a:blip r:embed="rId8"/>
              <a:stretch>
                <a:fillRect/>
              </a:stretch>
            </p:blipFill>
            <p:spPr>
              <a:xfrm>
                <a:off x="5022775" y="736348"/>
                <a:ext cx="2896560" cy="1143720"/>
              </a:xfrm>
              <a:prstGeom prst="rect">
                <a:avLst/>
              </a:prstGeom>
            </p:spPr>
          </p:pic>
        </mc:Fallback>
      </mc:AlternateContent>
    </p:spTree>
    <p:extLst>
      <p:ext uri="{BB962C8B-B14F-4D97-AF65-F5344CB8AC3E}">
        <p14:creationId xmlns:p14="http://schemas.microsoft.com/office/powerpoint/2010/main" val="50774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8138-8A13-3452-7961-34D5D80B8BA8}"/>
              </a:ext>
            </a:extLst>
          </p:cNvPr>
          <p:cNvSpPr>
            <a:spLocks noGrp="1"/>
          </p:cNvSpPr>
          <p:nvPr>
            <p:ph type="title"/>
          </p:nvPr>
        </p:nvSpPr>
        <p:spPr/>
        <p:txBody>
          <a:bodyPr/>
          <a:lstStyle/>
          <a:p>
            <a:r>
              <a:rPr lang="en-GB" dirty="0"/>
              <a:t>What are the matters of central importance in Hindu Dharma?</a:t>
            </a:r>
          </a:p>
        </p:txBody>
      </p:sp>
      <p:sp>
        <p:nvSpPr>
          <p:cNvPr id="3" name="Content Placeholder 2">
            <a:extLst>
              <a:ext uri="{FF2B5EF4-FFF2-40B4-BE49-F238E27FC236}">
                <a16:creationId xmlns:a16="http://schemas.microsoft.com/office/drawing/2014/main" id="{9C389C34-D91A-C0AC-A6BF-3D7C434AB948}"/>
              </a:ext>
            </a:extLst>
          </p:cNvPr>
          <p:cNvSpPr>
            <a:spLocks noGrp="1"/>
          </p:cNvSpPr>
          <p:nvPr>
            <p:ph idx="1"/>
          </p:nvPr>
        </p:nvSpPr>
        <p:spPr/>
        <p:txBody>
          <a:bodyPr>
            <a:normAutofit/>
          </a:bodyPr>
          <a:lstStyle/>
          <a:p>
            <a:r>
              <a:rPr lang="en-GB" sz="4400" b="1" i="1" dirty="0"/>
              <a:t>I will give you a clue – I have 8!</a:t>
            </a:r>
          </a:p>
        </p:txBody>
      </p:sp>
      <p:sp>
        <p:nvSpPr>
          <p:cNvPr id="4" name="Date Placeholder 3">
            <a:extLst>
              <a:ext uri="{FF2B5EF4-FFF2-40B4-BE49-F238E27FC236}">
                <a16:creationId xmlns:a16="http://schemas.microsoft.com/office/drawing/2014/main" id="{18F8C3A6-5D33-421F-6F02-2BFC33A3F3C5}"/>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1195751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66F73-CB86-1AC0-F5B8-733186069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73276-3435-FF43-BD52-0E7ECB96931D}"/>
              </a:ext>
            </a:extLst>
          </p:cNvPr>
          <p:cNvSpPr>
            <a:spLocks noGrp="1"/>
          </p:cNvSpPr>
          <p:nvPr>
            <p:ph type="title"/>
          </p:nvPr>
        </p:nvSpPr>
        <p:spPr/>
        <p:txBody>
          <a:bodyPr/>
          <a:lstStyle/>
          <a:p>
            <a:r>
              <a:rPr lang="en-GB" dirty="0"/>
              <a:t>Substantive knowledge</a:t>
            </a:r>
          </a:p>
        </p:txBody>
      </p:sp>
      <p:graphicFrame>
        <p:nvGraphicFramePr>
          <p:cNvPr id="5" name="Content Placeholder 4">
            <a:extLst>
              <a:ext uri="{FF2B5EF4-FFF2-40B4-BE49-F238E27FC236}">
                <a16:creationId xmlns:a16="http://schemas.microsoft.com/office/drawing/2014/main" id="{C5B6EA24-07A6-59E2-EFD7-0CC566E70DC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D3C6CB9-BDC3-8858-2685-79180227BE97}"/>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294828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D914-AEBE-B642-F652-261E0A44E00A}"/>
              </a:ext>
            </a:extLst>
          </p:cNvPr>
          <p:cNvSpPr>
            <a:spLocks noGrp="1"/>
          </p:cNvSpPr>
          <p:nvPr>
            <p:ph type="title"/>
          </p:nvPr>
        </p:nvSpPr>
        <p:spPr/>
        <p:txBody>
          <a:bodyPr/>
          <a:lstStyle/>
          <a:p>
            <a:r>
              <a:rPr lang="en-GB" dirty="0"/>
              <a:t>What about the other religions?</a:t>
            </a:r>
          </a:p>
        </p:txBody>
      </p:sp>
      <p:graphicFrame>
        <p:nvGraphicFramePr>
          <p:cNvPr id="5" name="Content Placeholder 4">
            <a:extLst>
              <a:ext uri="{FF2B5EF4-FFF2-40B4-BE49-F238E27FC236}">
                <a16:creationId xmlns:a16="http://schemas.microsoft.com/office/drawing/2014/main" id="{CBAA7882-063C-5122-EC16-AF1923572269}"/>
              </a:ext>
            </a:extLst>
          </p:cNvPr>
          <p:cNvGraphicFramePr>
            <a:graphicFrameLocks noGrp="1"/>
          </p:cNvGraphicFramePr>
          <p:nvPr>
            <p:ph idx="1"/>
            <p:extLst>
              <p:ext uri="{D42A27DB-BD31-4B8C-83A1-F6EECF244321}">
                <p14:modId xmlns:p14="http://schemas.microsoft.com/office/powerpoint/2010/main" val="2540318702"/>
              </p:ext>
            </p:extLst>
          </p:nvPr>
        </p:nvGraphicFramePr>
        <p:xfrm>
          <a:off x="1211826" y="1855122"/>
          <a:ext cx="10515600" cy="4023360"/>
        </p:xfrm>
        <a:graphic>
          <a:graphicData uri="http://schemas.openxmlformats.org/drawingml/2006/table">
            <a:tbl>
              <a:tblPr firstRow="1" bandRow="1">
                <a:tableStyleId>{93296810-A885-4BE3-A3E7-6D5BEEA58F35}</a:tableStyleId>
              </a:tblPr>
              <a:tblGrid>
                <a:gridCol w="2103120">
                  <a:extLst>
                    <a:ext uri="{9D8B030D-6E8A-4147-A177-3AD203B41FA5}">
                      <a16:colId xmlns:a16="http://schemas.microsoft.com/office/drawing/2014/main" val="896987188"/>
                    </a:ext>
                  </a:extLst>
                </a:gridCol>
                <a:gridCol w="2103120">
                  <a:extLst>
                    <a:ext uri="{9D8B030D-6E8A-4147-A177-3AD203B41FA5}">
                      <a16:colId xmlns:a16="http://schemas.microsoft.com/office/drawing/2014/main" val="111130517"/>
                    </a:ext>
                  </a:extLst>
                </a:gridCol>
                <a:gridCol w="2103120">
                  <a:extLst>
                    <a:ext uri="{9D8B030D-6E8A-4147-A177-3AD203B41FA5}">
                      <a16:colId xmlns:a16="http://schemas.microsoft.com/office/drawing/2014/main" val="3273949181"/>
                    </a:ext>
                  </a:extLst>
                </a:gridCol>
                <a:gridCol w="2103120">
                  <a:extLst>
                    <a:ext uri="{9D8B030D-6E8A-4147-A177-3AD203B41FA5}">
                      <a16:colId xmlns:a16="http://schemas.microsoft.com/office/drawing/2014/main" val="658257838"/>
                    </a:ext>
                  </a:extLst>
                </a:gridCol>
                <a:gridCol w="2103120">
                  <a:extLst>
                    <a:ext uri="{9D8B030D-6E8A-4147-A177-3AD203B41FA5}">
                      <a16:colId xmlns:a16="http://schemas.microsoft.com/office/drawing/2014/main" val="3312452643"/>
                    </a:ext>
                  </a:extLst>
                </a:gridCol>
              </a:tblGrid>
              <a:tr h="370840">
                <a:tc>
                  <a:txBody>
                    <a:bodyPr/>
                    <a:lstStyle/>
                    <a:p>
                      <a:r>
                        <a:rPr lang="en-GB" sz="2800" dirty="0"/>
                        <a:t>Buddhism</a:t>
                      </a:r>
                    </a:p>
                  </a:txBody>
                  <a:tcPr/>
                </a:tc>
                <a:tc>
                  <a:txBody>
                    <a:bodyPr/>
                    <a:lstStyle/>
                    <a:p>
                      <a:r>
                        <a:rPr lang="en-GB" sz="2800" dirty="0"/>
                        <a:t>Christianity</a:t>
                      </a:r>
                    </a:p>
                  </a:txBody>
                  <a:tcPr/>
                </a:tc>
                <a:tc>
                  <a:txBody>
                    <a:bodyPr/>
                    <a:lstStyle/>
                    <a:p>
                      <a:r>
                        <a:rPr lang="en-GB" sz="2800" dirty="0"/>
                        <a:t>Islam</a:t>
                      </a:r>
                    </a:p>
                  </a:txBody>
                  <a:tcPr/>
                </a:tc>
                <a:tc>
                  <a:txBody>
                    <a:bodyPr/>
                    <a:lstStyle/>
                    <a:p>
                      <a:r>
                        <a:rPr lang="en-GB" sz="2800" dirty="0"/>
                        <a:t>Judaism</a:t>
                      </a:r>
                    </a:p>
                  </a:txBody>
                  <a:tcPr/>
                </a:tc>
                <a:tc>
                  <a:txBody>
                    <a:bodyPr/>
                    <a:lstStyle/>
                    <a:p>
                      <a:r>
                        <a:rPr lang="en-GB" sz="2800" dirty="0"/>
                        <a:t>Sikhi</a:t>
                      </a:r>
                    </a:p>
                  </a:txBody>
                  <a:tcPr/>
                </a:tc>
                <a:extLst>
                  <a:ext uri="{0D108BD9-81ED-4DB2-BD59-A6C34878D82A}">
                    <a16:rowId xmlns:a16="http://schemas.microsoft.com/office/drawing/2014/main" val="20925802"/>
                  </a:ext>
                </a:extLst>
              </a:tr>
              <a:tr h="370840">
                <a:tc>
                  <a:txBody>
                    <a:bodyPr/>
                    <a:lstStyle/>
                    <a:p>
                      <a:r>
                        <a:rPr lang="en-GB" sz="2800" dirty="0"/>
                        <a:t>Buddha</a:t>
                      </a:r>
                    </a:p>
                    <a:p>
                      <a:r>
                        <a:rPr lang="en-GB" sz="2800" dirty="0"/>
                        <a:t>Dhamma</a:t>
                      </a:r>
                    </a:p>
                    <a:p>
                      <a:r>
                        <a:rPr lang="en-GB" sz="2800" dirty="0"/>
                        <a:t>Sangha</a:t>
                      </a:r>
                    </a:p>
                  </a:txBody>
                  <a:tcPr/>
                </a:tc>
                <a:tc>
                  <a:txBody>
                    <a:bodyPr/>
                    <a:lstStyle/>
                    <a:p>
                      <a:r>
                        <a:rPr lang="en-GB" sz="2800" dirty="0"/>
                        <a:t>God</a:t>
                      </a:r>
                    </a:p>
                    <a:p>
                      <a:r>
                        <a:rPr lang="en-GB" sz="2800" dirty="0"/>
                        <a:t>Creation </a:t>
                      </a:r>
                    </a:p>
                    <a:p>
                      <a:r>
                        <a:rPr lang="en-GB" sz="2800" dirty="0"/>
                        <a:t>The Fall</a:t>
                      </a:r>
                    </a:p>
                    <a:p>
                      <a:r>
                        <a:rPr lang="en-GB" sz="2800" dirty="0"/>
                        <a:t>Incarnation</a:t>
                      </a:r>
                    </a:p>
                    <a:p>
                      <a:r>
                        <a:rPr lang="en-GB" sz="2800" dirty="0"/>
                        <a:t>Gospel</a:t>
                      </a:r>
                    </a:p>
                    <a:p>
                      <a:r>
                        <a:rPr lang="en-GB" sz="2800" dirty="0"/>
                        <a:t>Salvation</a:t>
                      </a:r>
                    </a:p>
                    <a:p>
                      <a:r>
                        <a:rPr lang="en-GB" sz="2800" dirty="0"/>
                        <a:t>Kingdom of God</a:t>
                      </a:r>
                    </a:p>
                  </a:txBody>
                  <a:tcPr/>
                </a:tc>
                <a:tc>
                  <a:txBody>
                    <a:bodyPr/>
                    <a:lstStyle/>
                    <a:p>
                      <a:r>
                        <a:rPr lang="en-GB" sz="2800" dirty="0"/>
                        <a:t>Tawhid</a:t>
                      </a:r>
                    </a:p>
                    <a:p>
                      <a:r>
                        <a:rPr lang="en-GB" sz="2800" dirty="0"/>
                        <a:t>Akhlaq</a:t>
                      </a:r>
                    </a:p>
                    <a:p>
                      <a:r>
                        <a:rPr lang="en-GB" sz="2800" dirty="0"/>
                        <a:t>Ibadah</a:t>
                      </a:r>
                    </a:p>
                    <a:p>
                      <a:r>
                        <a:rPr lang="en-GB" sz="2800" dirty="0"/>
                        <a:t>Iman</a:t>
                      </a:r>
                    </a:p>
                  </a:txBody>
                  <a:tcPr/>
                </a:tc>
                <a:tc>
                  <a:txBody>
                    <a:bodyPr/>
                    <a:lstStyle/>
                    <a:p>
                      <a:r>
                        <a:rPr lang="en-GB" sz="2800" dirty="0"/>
                        <a:t>God</a:t>
                      </a:r>
                    </a:p>
                    <a:p>
                      <a:r>
                        <a:rPr lang="en-GB" sz="2800" dirty="0"/>
                        <a:t>The Land and The People</a:t>
                      </a:r>
                    </a:p>
                    <a:p>
                      <a:r>
                        <a:rPr lang="en-GB" sz="2800" dirty="0"/>
                        <a:t>The Torah</a:t>
                      </a:r>
                    </a:p>
                  </a:txBody>
                  <a:tcPr/>
                </a:tc>
                <a:tc>
                  <a:txBody>
                    <a:bodyPr/>
                    <a:lstStyle/>
                    <a:p>
                      <a:r>
                        <a:rPr lang="en-GB" sz="2800" dirty="0"/>
                        <a:t>God</a:t>
                      </a:r>
                    </a:p>
                    <a:p>
                      <a:r>
                        <a:rPr lang="en-GB" sz="2800" dirty="0"/>
                        <a:t>The Guru</a:t>
                      </a:r>
                    </a:p>
                    <a:p>
                      <a:r>
                        <a:rPr lang="en-GB" sz="2800" dirty="0"/>
                        <a:t>The Panth</a:t>
                      </a:r>
                    </a:p>
                  </a:txBody>
                  <a:tcPr/>
                </a:tc>
                <a:extLst>
                  <a:ext uri="{0D108BD9-81ED-4DB2-BD59-A6C34878D82A}">
                    <a16:rowId xmlns:a16="http://schemas.microsoft.com/office/drawing/2014/main" val="1836454667"/>
                  </a:ext>
                </a:extLst>
              </a:tr>
            </a:tbl>
          </a:graphicData>
        </a:graphic>
      </p:graphicFrame>
      <p:sp>
        <p:nvSpPr>
          <p:cNvPr id="4" name="Date Placeholder 3">
            <a:extLst>
              <a:ext uri="{FF2B5EF4-FFF2-40B4-BE49-F238E27FC236}">
                <a16:creationId xmlns:a16="http://schemas.microsoft.com/office/drawing/2014/main" id="{EADA6C68-5754-F776-518E-EADDDEE64F1A}"/>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2175282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BE2B-EBB9-332F-F57E-B51075E4DD65}"/>
              </a:ext>
            </a:extLst>
          </p:cNvPr>
          <p:cNvSpPr>
            <a:spLocks noGrp="1"/>
          </p:cNvSpPr>
          <p:nvPr>
            <p:ph type="title"/>
          </p:nvPr>
        </p:nvSpPr>
        <p:spPr/>
        <p:txBody>
          <a:bodyPr/>
          <a:lstStyle/>
          <a:p>
            <a:r>
              <a:rPr lang="en-GB" dirty="0"/>
              <a:t>Deep and Meaningful 2024</a:t>
            </a:r>
          </a:p>
        </p:txBody>
      </p:sp>
      <p:sp>
        <p:nvSpPr>
          <p:cNvPr id="3" name="Content Placeholder 2">
            <a:extLst>
              <a:ext uri="{FF2B5EF4-FFF2-40B4-BE49-F238E27FC236}">
                <a16:creationId xmlns:a16="http://schemas.microsoft.com/office/drawing/2014/main" id="{8E4EFBC9-0DC7-7096-5C3F-9E450AFC5530}"/>
              </a:ext>
            </a:extLst>
          </p:cNvPr>
          <p:cNvSpPr>
            <a:spLocks noGrp="1"/>
          </p:cNvSpPr>
          <p:nvPr>
            <p:ph idx="1"/>
          </p:nvPr>
        </p:nvSpPr>
        <p:spPr/>
        <p:txBody>
          <a:bodyPr>
            <a:normAutofit/>
          </a:bodyPr>
          <a:lstStyle/>
          <a:p>
            <a:pPr marL="457200" indent="-457200" algn="just">
              <a:lnSpc>
                <a:spcPct val="110000"/>
              </a:lnSpc>
            </a:pPr>
            <a:r>
              <a:rPr lang="en-GB" sz="3200" dirty="0"/>
              <a:t>KS3 assessment was mainly concerned with knowledge that had been taught recently and did not draw on prior learning</a:t>
            </a:r>
          </a:p>
          <a:p>
            <a:pPr marL="457200" indent="-457200" algn="just">
              <a:lnSpc>
                <a:spcPct val="110000"/>
              </a:lnSpc>
            </a:pPr>
            <a:r>
              <a:rPr lang="en-GB" sz="3200" dirty="0"/>
              <a:t>In about a third of schools pupil knowledge was insecure and the prevalence of low stakes testing did not help them remember what they had been taught</a:t>
            </a:r>
          </a:p>
        </p:txBody>
      </p:sp>
      <p:sp>
        <p:nvSpPr>
          <p:cNvPr id="4" name="Date Placeholder 3">
            <a:extLst>
              <a:ext uri="{FF2B5EF4-FFF2-40B4-BE49-F238E27FC236}">
                <a16:creationId xmlns:a16="http://schemas.microsoft.com/office/drawing/2014/main" id="{DEBF28A6-B335-6E92-7ABE-B622C98BB944}"/>
              </a:ext>
            </a:extLst>
          </p:cNvPr>
          <p:cNvSpPr>
            <a:spLocks noGrp="1"/>
          </p:cNvSpPr>
          <p:nvPr>
            <p:ph type="dt" sz="half" idx="10"/>
          </p:nvPr>
        </p:nvSpPr>
        <p:spPr/>
        <p:txBody>
          <a:bodyPr/>
          <a:lstStyle/>
          <a:p>
            <a:r>
              <a:rPr lang="en-US"/>
              <a:t>© RE Today Services 9th March 2026</a:t>
            </a:r>
            <a:endParaRPr lang="en-GB"/>
          </a:p>
        </p:txBody>
      </p:sp>
      <p:pic>
        <p:nvPicPr>
          <p:cNvPr id="6" name="Picture 5" descr="A black background with a black square&#10;&#10;AI-generated content may be incorrect.">
            <a:extLst>
              <a:ext uri="{FF2B5EF4-FFF2-40B4-BE49-F238E27FC236}">
                <a16:creationId xmlns:a16="http://schemas.microsoft.com/office/drawing/2014/main" id="{831E46A5-0FEA-8E15-3089-C0739D8C99BF}"/>
              </a:ext>
            </a:extLst>
          </p:cNvPr>
          <p:cNvPicPr>
            <a:picLocks noChangeAspect="1"/>
          </p:cNvPicPr>
          <p:nvPr/>
        </p:nvPicPr>
        <p:blipFill>
          <a:blip r:embed="rId2"/>
          <a:stretch>
            <a:fillRect/>
          </a:stretch>
        </p:blipFill>
        <p:spPr>
          <a:xfrm>
            <a:off x="9763003" y="325131"/>
            <a:ext cx="1590797" cy="1321107"/>
          </a:xfrm>
          <a:prstGeom prst="rect">
            <a:avLst/>
          </a:prstGeom>
        </p:spPr>
      </p:pic>
    </p:spTree>
    <p:extLst>
      <p:ext uri="{BB962C8B-B14F-4D97-AF65-F5344CB8AC3E}">
        <p14:creationId xmlns:p14="http://schemas.microsoft.com/office/powerpoint/2010/main" val="420858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14C32-F10E-D708-46EF-1AD6DD7AD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EDB56-7AA8-B427-D89A-CB5A45DDB0AE}"/>
              </a:ext>
            </a:extLst>
          </p:cNvPr>
          <p:cNvSpPr>
            <a:spLocks noGrp="1"/>
          </p:cNvSpPr>
          <p:nvPr>
            <p:ph type="title"/>
          </p:nvPr>
        </p:nvSpPr>
        <p:spPr/>
        <p:txBody>
          <a:bodyPr/>
          <a:lstStyle/>
          <a:p>
            <a:r>
              <a:rPr lang="en-GB" dirty="0"/>
              <a:t>Deep and Meaningful 2024</a:t>
            </a:r>
          </a:p>
        </p:txBody>
      </p:sp>
      <p:sp>
        <p:nvSpPr>
          <p:cNvPr id="3" name="Content Placeholder 2">
            <a:extLst>
              <a:ext uri="{FF2B5EF4-FFF2-40B4-BE49-F238E27FC236}">
                <a16:creationId xmlns:a16="http://schemas.microsoft.com/office/drawing/2014/main" id="{47B050F7-3043-D597-7509-EA538B0218F3}"/>
              </a:ext>
            </a:extLst>
          </p:cNvPr>
          <p:cNvSpPr>
            <a:spLocks noGrp="1"/>
          </p:cNvSpPr>
          <p:nvPr>
            <p:ph idx="1"/>
          </p:nvPr>
        </p:nvSpPr>
        <p:spPr/>
        <p:txBody>
          <a:bodyPr>
            <a:normAutofit/>
          </a:bodyPr>
          <a:lstStyle/>
          <a:p>
            <a:pPr marL="457200" indent="-457200" algn="just">
              <a:lnSpc>
                <a:spcPct val="110000"/>
              </a:lnSpc>
            </a:pPr>
            <a:r>
              <a:rPr lang="en-GB" sz="3200" dirty="0"/>
              <a:t>KS3 assessment was mainly concerned with knowledge that had been taught recently and did not draw on prior learning</a:t>
            </a:r>
          </a:p>
          <a:p>
            <a:pPr marL="457200" indent="-457200" algn="just">
              <a:lnSpc>
                <a:spcPct val="110000"/>
              </a:lnSpc>
            </a:pPr>
            <a:r>
              <a:rPr lang="en-GB" sz="3200" dirty="0"/>
              <a:t>In about a third of schools pupil knowledge was insecure and the prevalence of low stakes testing did not help them remember what they had been taught</a:t>
            </a:r>
          </a:p>
        </p:txBody>
      </p:sp>
      <p:sp>
        <p:nvSpPr>
          <p:cNvPr id="4" name="Date Placeholder 3">
            <a:extLst>
              <a:ext uri="{FF2B5EF4-FFF2-40B4-BE49-F238E27FC236}">
                <a16:creationId xmlns:a16="http://schemas.microsoft.com/office/drawing/2014/main" id="{849C9406-0D70-6731-70ED-09C429EB61F4}"/>
              </a:ext>
            </a:extLst>
          </p:cNvPr>
          <p:cNvSpPr>
            <a:spLocks noGrp="1"/>
          </p:cNvSpPr>
          <p:nvPr>
            <p:ph type="dt" sz="half" idx="10"/>
          </p:nvPr>
        </p:nvSpPr>
        <p:spPr/>
        <p:txBody>
          <a:bodyPr/>
          <a:lstStyle/>
          <a:p>
            <a:r>
              <a:rPr lang="en-US"/>
              <a:t>© RE Today Services 9th March 2026</a:t>
            </a:r>
            <a:endParaRPr lang="en-GB"/>
          </a:p>
        </p:txBody>
      </p:sp>
      <p:pic>
        <p:nvPicPr>
          <p:cNvPr id="6" name="Picture 5" descr="A black background with a black square&#10;&#10;AI-generated content may be incorrect.">
            <a:extLst>
              <a:ext uri="{FF2B5EF4-FFF2-40B4-BE49-F238E27FC236}">
                <a16:creationId xmlns:a16="http://schemas.microsoft.com/office/drawing/2014/main" id="{3E587860-1F4C-EE97-C5AF-E6594A1C7A62}"/>
              </a:ext>
            </a:extLst>
          </p:cNvPr>
          <p:cNvPicPr>
            <a:picLocks noChangeAspect="1"/>
          </p:cNvPicPr>
          <p:nvPr/>
        </p:nvPicPr>
        <p:blipFill>
          <a:blip r:embed="rId2"/>
          <a:stretch>
            <a:fillRect/>
          </a:stretch>
        </p:blipFill>
        <p:spPr>
          <a:xfrm>
            <a:off x="9763003" y="325131"/>
            <a:ext cx="1590797" cy="1321107"/>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3629559-820A-7643-DC7D-485E55308DEE}"/>
                  </a:ext>
                </a:extLst>
              </p14:cNvPr>
              <p14:cNvContentPartPr/>
              <p14:nvPr/>
            </p14:nvContentPartPr>
            <p14:xfrm>
              <a:off x="6763730" y="2581968"/>
              <a:ext cx="4439520" cy="199440"/>
            </p14:xfrm>
          </p:contentPart>
        </mc:Choice>
        <mc:Fallback xmlns="">
          <p:pic>
            <p:nvPicPr>
              <p:cNvPr id="5" name="Ink 4">
                <a:extLst>
                  <a:ext uri="{FF2B5EF4-FFF2-40B4-BE49-F238E27FC236}">
                    <a16:creationId xmlns:a16="http://schemas.microsoft.com/office/drawing/2014/main" id="{E3629559-820A-7643-DC7D-485E55308DEE}"/>
                  </a:ext>
                </a:extLst>
              </p:cNvPr>
              <p:cNvPicPr/>
              <p:nvPr/>
            </p:nvPicPr>
            <p:blipFill>
              <a:blip r:embed="rId4"/>
              <a:stretch>
                <a:fillRect/>
              </a:stretch>
            </p:blipFill>
            <p:spPr>
              <a:xfrm>
                <a:off x="6709730" y="2474328"/>
                <a:ext cx="45471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9092E887-13E8-84E5-6A89-4A23B121B6D8}"/>
                  </a:ext>
                </a:extLst>
              </p14:cNvPr>
              <p14:cNvContentPartPr/>
              <p14:nvPr/>
            </p14:nvContentPartPr>
            <p14:xfrm>
              <a:off x="1403330" y="2616527"/>
              <a:ext cx="5459586" cy="236719"/>
            </p14:xfrm>
          </p:contentPart>
        </mc:Choice>
        <mc:Fallback xmlns="">
          <p:pic>
            <p:nvPicPr>
              <p:cNvPr id="7" name="Ink 6">
                <a:extLst>
                  <a:ext uri="{FF2B5EF4-FFF2-40B4-BE49-F238E27FC236}">
                    <a16:creationId xmlns:a16="http://schemas.microsoft.com/office/drawing/2014/main" id="{9092E887-13E8-84E5-6A89-4A23B121B6D8}"/>
                  </a:ext>
                </a:extLst>
              </p:cNvPr>
              <p:cNvPicPr/>
              <p:nvPr/>
            </p:nvPicPr>
            <p:blipFill>
              <a:blip r:embed="rId6"/>
              <a:stretch>
                <a:fillRect/>
              </a:stretch>
            </p:blipFill>
            <p:spPr>
              <a:xfrm>
                <a:off x="1349685" y="2508436"/>
                <a:ext cx="5567237" cy="4525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0856A887-9A66-F402-F588-692ECF5C6444}"/>
                  </a:ext>
                </a:extLst>
              </p14:cNvPr>
              <p14:cNvContentPartPr/>
              <p14:nvPr/>
            </p14:nvContentPartPr>
            <p14:xfrm>
              <a:off x="8375160" y="2085152"/>
              <a:ext cx="2978640" cy="168840"/>
            </p14:xfrm>
          </p:contentPart>
        </mc:Choice>
        <mc:Fallback xmlns="">
          <p:pic>
            <p:nvPicPr>
              <p:cNvPr id="8" name="Ink 7">
                <a:extLst>
                  <a:ext uri="{FF2B5EF4-FFF2-40B4-BE49-F238E27FC236}">
                    <a16:creationId xmlns:a16="http://schemas.microsoft.com/office/drawing/2014/main" id="{0856A887-9A66-F402-F588-692ECF5C6444}"/>
                  </a:ext>
                </a:extLst>
              </p:cNvPr>
              <p:cNvPicPr/>
              <p:nvPr/>
            </p:nvPicPr>
            <p:blipFill>
              <a:blip r:embed="rId8"/>
              <a:stretch>
                <a:fillRect/>
              </a:stretch>
            </p:blipFill>
            <p:spPr>
              <a:xfrm>
                <a:off x="8321160" y="1977512"/>
                <a:ext cx="308628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8CF5061A-2343-CC75-0F5D-7C22CDA8E9C7}"/>
                  </a:ext>
                </a:extLst>
              </p14:cNvPr>
              <p14:cNvContentPartPr/>
              <p14:nvPr/>
            </p14:nvContentPartPr>
            <p14:xfrm>
              <a:off x="3581400" y="4489544"/>
              <a:ext cx="7673760" cy="51120"/>
            </p14:xfrm>
          </p:contentPart>
        </mc:Choice>
        <mc:Fallback xmlns="">
          <p:pic>
            <p:nvPicPr>
              <p:cNvPr id="9" name="Ink 8">
                <a:extLst>
                  <a:ext uri="{FF2B5EF4-FFF2-40B4-BE49-F238E27FC236}">
                    <a16:creationId xmlns:a16="http://schemas.microsoft.com/office/drawing/2014/main" id="{8CF5061A-2343-CC75-0F5D-7C22CDA8E9C7}"/>
                  </a:ext>
                </a:extLst>
              </p:cNvPr>
              <p:cNvPicPr/>
              <p:nvPr/>
            </p:nvPicPr>
            <p:blipFill>
              <a:blip r:embed="rId10"/>
              <a:stretch>
                <a:fillRect/>
              </a:stretch>
            </p:blipFill>
            <p:spPr>
              <a:xfrm>
                <a:off x="3527400" y="4381544"/>
                <a:ext cx="77814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6159D4B6-53DB-F409-C878-29E27B88AE84}"/>
                  </a:ext>
                </a:extLst>
              </p14:cNvPr>
              <p14:cNvContentPartPr/>
              <p14:nvPr/>
            </p14:nvContentPartPr>
            <p14:xfrm>
              <a:off x="1573161" y="4916434"/>
              <a:ext cx="7285843" cy="119014"/>
            </p14:xfrm>
          </p:contentPart>
        </mc:Choice>
        <mc:Fallback xmlns="">
          <p:pic>
            <p:nvPicPr>
              <p:cNvPr id="10" name="Ink 9">
                <a:extLst>
                  <a:ext uri="{FF2B5EF4-FFF2-40B4-BE49-F238E27FC236}">
                    <a16:creationId xmlns:a16="http://schemas.microsoft.com/office/drawing/2014/main" id="{6159D4B6-53DB-F409-C878-29E27B88AE84}"/>
                  </a:ext>
                </a:extLst>
              </p:cNvPr>
              <p:cNvPicPr/>
              <p:nvPr/>
            </p:nvPicPr>
            <p:blipFill>
              <a:blip r:embed="rId12"/>
              <a:stretch>
                <a:fillRect/>
              </a:stretch>
            </p:blipFill>
            <p:spPr>
              <a:xfrm>
                <a:off x="1519157" y="4808600"/>
                <a:ext cx="7393491" cy="33504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B4918243-DD54-F1FF-3A94-F5EDB7A24743}"/>
                  </a:ext>
                </a:extLst>
              </p14:cNvPr>
              <p14:cNvContentPartPr/>
              <p14:nvPr/>
            </p14:nvContentPartPr>
            <p14:xfrm rot="-28887">
              <a:off x="1830399" y="2905700"/>
              <a:ext cx="827422" cy="618296"/>
            </p14:xfrm>
          </p:contentPart>
        </mc:Choice>
        <mc:Fallback xmlns="">
          <p:pic>
            <p:nvPicPr>
              <p:cNvPr id="12" name="Ink 11">
                <a:extLst>
                  <a:ext uri="{FF2B5EF4-FFF2-40B4-BE49-F238E27FC236}">
                    <a16:creationId xmlns:a16="http://schemas.microsoft.com/office/drawing/2014/main" id="{B4918243-DD54-F1FF-3A94-F5EDB7A24743}"/>
                  </a:ext>
                </a:extLst>
              </p:cNvPr>
              <p:cNvPicPr/>
              <p:nvPr/>
            </p:nvPicPr>
            <p:blipFill>
              <a:blip r:embed="rId14"/>
              <a:stretch>
                <a:fillRect/>
              </a:stretch>
            </p:blipFill>
            <p:spPr>
              <a:xfrm rot="-28887">
                <a:off x="1776390" y="2798092"/>
                <a:ext cx="935080" cy="83387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E262EB69-467F-2847-C7B0-CEE8F3D3AED5}"/>
                  </a:ext>
                </a:extLst>
              </p14:cNvPr>
              <p14:cNvContentPartPr/>
              <p14:nvPr/>
            </p14:nvContentPartPr>
            <p14:xfrm>
              <a:off x="3047810" y="4473588"/>
              <a:ext cx="1932840" cy="116640"/>
            </p14:xfrm>
          </p:contentPart>
        </mc:Choice>
        <mc:Fallback xmlns="">
          <p:pic>
            <p:nvPicPr>
              <p:cNvPr id="13" name="Ink 12">
                <a:extLst>
                  <a:ext uri="{FF2B5EF4-FFF2-40B4-BE49-F238E27FC236}">
                    <a16:creationId xmlns:a16="http://schemas.microsoft.com/office/drawing/2014/main" id="{E262EB69-467F-2847-C7B0-CEE8F3D3AED5}"/>
                  </a:ext>
                </a:extLst>
              </p:cNvPr>
              <p:cNvPicPr/>
              <p:nvPr/>
            </p:nvPicPr>
            <p:blipFill>
              <a:blip r:embed="rId16"/>
              <a:stretch>
                <a:fillRect/>
              </a:stretch>
            </p:blipFill>
            <p:spPr>
              <a:xfrm>
                <a:off x="2994170" y="4365588"/>
                <a:ext cx="20404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A863FE27-A1F0-B0A8-5775-16F2FF1C72E6}"/>
                  </a:ext>
                </a:extLst>
              </p14:cNvPr>
              <p14:cNvContentPartPr/>
              <p14:nvPr/>
            </p14:nvContentPartPr>
            <p14:xfrm>
              <a:off x="4582130" y="4363428"/>
              <a:ext cx="6715440" cy="51840"/>
            </p14:xfrm>
          </p:contentPart>
        </mc:Choice>
        <mc:Fallback xmlns="">
          <p:pic>
            <p:nvPicPr>
              <p:cNvPr id="14" name="Ink 13">
                <a:extLst>
                  <a:ext uri="{FF2B5EF4-FFF2-40B4-BE49-F238E27FC236}">
                    <a16:creationId xmlns:a16="http://schemas.microsoft.com/office/drawing/2014/main" id="{A863FE27-A1F0-B0A8-5775-16F2FF1C72E6}"/>
                  </a:ext>
                </a:extLst>
              </p:cNvPr>
              <p:cNvPicPr/>
              <p:nvPr/>
            </p:nvPicPr>
            <p:blipFill>
              <a:blip r:embed="rId18"/>
              <a:stretch>
                <a:fillRect/>
              </a:stretch>
            </p:blipFill>
            <p:spPr>
              <a:xfrm>
                <a:off x="4528130" y="4255428"/>
                <a:ext cx="68230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B0FF3DC2-B1AC-F69A-8371-C6AAC4DA8B41}"/>
                  </a:ext>
                </a:extLst>
              </p14:cNvPr>
              <p14:cNvContentPartPr/>
              <p14:nvPr/>
            </p14:nvContentPartPr>
            <p14:xfrm>
              <a:off x="1381730" y="4905228"/>
              <a:ext cx="7487280" cy="109800"/>
            </p14:xfrm>
          </p:contentPart>
        </mc:Choice>
        <mc:Fallback xmlns="">
          <p:pic>
            <p:nvPicPr>
              <p:cNvPr id="15" name="Ink 14">
                <a:extLst>
                  <a:ext uri="{FF2B5EF4-FFF2-40B4-BE49-F238E27FC236}">
                    <a16:creationId xmlns:a16="http://schemas.microsoft.com/office/drawing/2014/main" id="{B0FF3DC2-B1AC-F69A-8371-C6AAC4DA8B41}"/>
                  </a:ext>
                </a:extLst>
              </p:cNvPr>
              <p:cNvPicPr/>
              <p:nvPr/>
            </p:nvPicPr>
            <p:blipFill>
              <a:blip r:embed="rId20"/>
              <a:stretch>
                <a:fillRect/>
              </a:stretch>
            </p:blipFill>
            <p:spPr>
              <a:xfrm>
                <a:off x="1327730" y="4797228"/>
                <a:ext cx="75949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07F118D7-35D0-9319-B1FC-D4EAEAC2157D}"/>
                  </a:ext>
                </a:extLst>
              </p14:cNvPr>
              <p14:cNvContentPartPr/>
              <p14:nvPr/>
            </p14:nvContentPartPr>
            <p14:xfrm>
              <a:off x="1459130" y="3092988"/>
              <a:ext cx="1443960" cy="250920"/>
            </p14:xfrm>
          </p:contentPart>
        </mc:Choice>
        <mc:Fallback xmlns="">
          <p:pic>
            <p:nvPicPr>
              <p:cNvPr id="16" name="Ink 15">
                <a:extLst>
                  <a:ext uri="{FF2B5EF4-FFF2-40B4-BE49-F238E27FC236}">
                    <a16:creationId xmlns:a16="http://schemas.microsoft.com/office/drawing/2014/main" id="{07F118D7-35D0-9319-B1FC-D4EAEAC2157D}"/>
                  </a:ext>
                </a:extLst>
              </p:cNvPr>
              <p:cNvPicPr/>
              <p:nvPr/>
            </p:nvPicPr>
            <p:blipFill>
              <a:blip r:embed="rId22"/>
              <a:stretch>
                <a:fillRect/>
              </a:stretch>
            </p:blipFill>
            <p:spPr>
              <a:xfrm>
                <a:off x="1405490" y="2985348"/>
                <a:ext cx="1551600" cy="466560"/>
              </a:xfrm>
              <a:prstGeom prst="rect">
                <a:avLst/>
              </a:prstGeom>
            </p:spPr>
          </p:pic>
        </mc:Fallback>
      </mc:AlternateContent>
    </p:spTree>
    <p:extLst>
      <p:ext uri="{BB962C8B-B14F-4D97-AF65-F5344CB8AC3E}">
        <p14:creationId xmlns:p14="http://schemas.microsoft.com/office/powerpoint/2010/main" val="306884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CC22-D001-0FB0-2720-F9204F8926F0}"/>
              </a:ext>
            </a:extLst>
          </p:cNvPr>
          <p:cNvSpPr>
            <a:spLocks noGrp="1"/>
          </p:cNvSpPr>
          <p:nvPr>
            <p:ph type="title"/>
          </p:nvPr>
        </p:nvSpPr>
        <p:spPr/>
        <p:txBody>
          <a:bodyPr/>
          <a:lstStyle/>
          <a:p>
            <a:r>
              <a:rPr lang="en-GB" dirty="0"/>
              <a:t>So when students transition from Year 6 to Year 7 what do we need to know?</a:t>
            </a:r>
          </a:p>
        </p:txBody>
      </p:sp>
      <p:sp>
        <p:nvSpPr>
          <p:cNvPr id="3" name="Content Placeholder 2">
            <a:extLst>
              <a:ext uri="{FF2B5EF4-FFF2-40B4-BE49-F238E27FC236}">
                <a16:creationId xmlns:a16="http://schemas.microsoft.com/office/drawing/2014/main" id="{6A46E5BB-8C47-7804-B95C-F168299D15D6}"/>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5E421200-436C-92A8-0552-5560407D8BCC}"/>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413155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8948-B586-4AF9-40B5-16EA7C358C65}"/>
              </a:ext>
            </a:extLst>
          </p:cNvPr>
          <p:cNvSpPr>
            <a:spLocks noGrp="1"/>
          </p:cNvSpPr>
          <p:nvPr>
            <p:ph type="title"/>
          </p:nvPr>
        </p:nvSpPr>
        <p:spPr/>
        <p:txBody>
          <a:bodyPr/>
          <a:lstStyle/>
          <a:p>
            <a:endParaRPr lang="en-GB" dirty="0"/>
          </a:p>
        </p:txBody>
      </p:sp>
      <p:pic>
        <p:nvPicPr>
          <p:cNvPr id="6" name="Content Placeholder 5" descr="A cartoon of a house&#10;&#10;AI-generated content may be incorrect.">
            <a:extLst>
              <a:ext uri="{FF2B5EF4-FFF2-40B4-BE49-F238E27FC236}">
                <a16:creationId xmlns:a16="http://schemas.microsoft.com/office/drawing/2014/main" id="{217E71AC-EF66-5513-5F52-F3817808161A}"/>
              </a:ext>
            </a:extLst>
          </p:cNvPr>
          <p:cNvPicPr>
            <a:picLocks noGrp="1" noChangeAspect="1"/>
          </p:cNvPicPr>
          <p:nvPr>
            <p:ph idx="1"/>
          </p:nvPr>
        </p:nvPicPr>
        <p:blipFill>
          <a:blip r:embed="rId2"/>
          <a:stretch>
            <a:fillRect/>
          </a:stretch>
        </p:blipFill>
        <p:spPr>
          <a:xfrm>
            <a:off x="3451123" y="365124"/>
            <a:ext cx="8496426" cy="5953459"/>
          </a:xfrm>
          <a:prstGeom prst="rect">
            <a:avLst/>
          </a:prstGeom>
        </p:spPr>
      </p:pic>
      <p:sp>
        <p:nvSpPr>
          <p:cNvPr id="4" name="Date Placeholder 3">
            <a:extLst>
              <a:ext uri="{FF2B5EF4-FFF2-40B4-BE49-F238E27FC236}">
                <a16:creationId xmlns:a16="http://schemas.microsoft.com/office/drawing/2014/main" id="{10DBEEB9-51DE-2539-2942-A1E82703DF35}"/>
              </a:ext>
            </a:extLst>
          </p:cNvPr>
          <p:cNvSpPr>
            <a:spLocks noGrp="1"/>
          </p:cNvSpPr>
          <p:nvPr>
            <p:ph type="dt" sz="half" idx="10"/>
          </p:nvPr>
        </p:nvSpPr>
        <p:spPr/>
        <p:txBody>
          <a:bodyPr/>
          <a:lstStyle/>
          <a:p>
            <a:r>
              <a:rPr lang="en-US"/>
              <a:t>© RE Today Services 9th March 2026</a:t>
            </a:r>
            <a:endParaRPr lang="en-GB"/>
          </a:p>
        </p:txBody>
      </p:sp>
      <p:graphicFrame>
        <p:nvGraphicFramePr>
          <p:cNvPr id="7" name="Diagram 6">
            <a:extLst>
              <a:ext uri="{FF2B5EF4-FFF2-40B4-BE49-F238E27FC236}">
                <a16:creationId xmlns:a16="http://schemas.microsoft.com/office/drawing/2014/main" id="{3ED6EAA0-4404-F647-8CEC-85C8FD81C353}"/>
              </a:ext>
            </a:extLst>
          </p:cNvPr>
          <p:cNvGraphicFramePr/>
          <p:nvPr>
            <p:extLst>
              <p:ext uri="{D42A27DB-BD31-4B8C-83A1-F6EECF244321}">
                <p14:modId xmlns:p14="http://schemas.microsoft.com/office/powerpoint/2010/main" val="1958433384"/>
              </p:ext>
            </p:extLst>
          </p:nvPr>
        </p:nvGraphicFramePr>
        <p:xfrm>
          <a:off x="1185704" y="1484670"/>
          <a:ext cx="2395696" cy="3706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856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92B1-9A15-7155-6C65-9F6EEFF89999}"/>
              </a:ext>
            </a:extLst>
          </p:cNvPr>
          <p:cNvSpPr>
            <a:spLocks noGrp="1"/>
          </p:cNvSpPr>
          <p:nvPr>
            <p:ph type="title"/>
          </p:nvPr>
        </p:nvSpPr>
        <p:spPr/>
        <p:txBody>
          <a:bodyPr/>
          <a:lstStyle/>
          <a:p>
            <a:endParaRPr lang="en-GB" dirty="0"/>
          </a:p>
        </p:txBody>
      </p:sp>
      <p:pic>
        <p:nvPicPr>
          <p:cNvPr id="6" name="Content Placeholder 5" descr="A red and white speech bubbles with black text&#10;&#10;AI-generated content may be incorrect.">
            <a:extLst>
              <a:ext uri="{FF2B5EF4-FFF2-40B4-BE49-F238E27FC236}">
                <a16:creationId xmlns:a16="http://schemas.microsoft.com/office/drawing/2014/main" id="{46E5F1F2-7DEF-5CF4-9922-DC258EAA2665}"/>
              </a:ext>
            </a:extLst>
          </p:cNvPr>
          <p:cNvPicPr>
            <a:picLocks noGrp="1" noChangeAspect="1"/>
          </p:cNvPicPr>
          <p:nvPr>
            <p:ph idx="1"/>
          </p:nvPr>
        </p:nvPicPr>
        <p:blipFill>
          <a:blip r:embed="rId2"/>
          <a:stretch>
            <a:fillRect/>
          </a:stretch>
        </p:blipFill>
        <p:spPr>
          <a:xfrm>
            <a:off x="4463845" y="203301"/>
            <a:ext cx="7447337" cy="6528057"/>
          </a:xfrm>
          <a:prstGeom prst="rect">
            <a:avLst/>
          </a:prstGeom>
        </p:spPr>
      </p:pic>
      <p:sp>
        <p:nvSpPr>
          <p:cNvPr id="4" name="Date Placeholder 3">
            <a:extLst>
              <a:ext uri="{FF2B5EF4-FFF2-40B4-BE49-F238E27FC236}">
                <a16:creationId xmlns:a16="http://schemas.microsoft.com/office/drawing/2014/main" id="{3EB34CE2-DB62-9F26-4284-44AC2CC7BA58}"/>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214938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7033-8FF3-9AD6-9125-61650E057844}"/>
              </a:ext>
            </a:extLst>
          </p:cNvPr>
          <p:cNvSpPr>
            <a:spLocks noGrp="1"/>
          </p:cNvSpPr>
          <p:nvPr>
            <p:ph type="title"/>
          </p:nvPr>
        </p:nvSpPr>
        <p:spPr/>
        <p:txBody>
          <a:bodyPr/>
          <a:lstStyle/>
          <a:p>
            <a:r>
              <a:rPr lang="en-GB" dirty="0"/>
              <a:t>Substantive knowledge</a:t>
            </a:r>
          </a:p>
        </p:txBody>
      </p:sp>
      <p:graphicFrame>
        <p:nvGraphicFramePr>
          <p:cNvPr id="5" name="Content Placeholder 4">
            <a:extLst>
              <a:ext uri="{FF2B5EF4-FFF2-40B4-BE49-F238E27FC236}">
                <a16:creationId xmlns:a16="http://schemas.microsoft.com/office/drawing/2014/main" id="{8520F2C4-E89D-6BA8-9F03-DBFA97B4A5EE}"/>
              </a:ext>
            </a:extLst>
          </p:cNvPr>
          <p:cNvGraphicFramePr>
            <a:graphicFrameLocks noGrp="1"/>
          </p:cNvGraphicFramePr>
          <p:nvPr>
            <p:ph idx="1"/>
            <p:extLst>
              <p:ext uri="{D42A27DB-BD31-4B8C-83A1-F6EECF244321}">
                <p14:modId xmlns:p14="http://schemas.microsoft.com/office/powerpoint/2010/main" val="28483692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73AA38C-5DEF-BC45-BB7A-48284EAB579A}"/>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772437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FD2E8-F65E-B1ED-0922-AC8444E44BB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BD2E3AB-59FB-AE1E-5EB4-1E5ACF13EF8C}"/>
              </a:ext>
            </a:extLst>
          </p:cNvPr>
          <p:cNvSpPr>
            <a:spLocks noGrp="1"/>
          </p:cNvSpPr>
          <p:nvPr>
            <p:ph idx="1"/>
          </p:nvPr>
        </p:nvSpPr>
        <p:spPr>
          <a:xfrm>
            <a:off x="838200" y="2187574"/>
            <a:ext cx="10515600" cy="4351338"/>
          </a:xfrm>
        </p:spPr>
        <p:txBody>
          <a:bodyPr/>
          <a:lstStyle/>
          <a:p>
            <a:r>
              <a:rPr lang="en-GB" sz="4000" dirty="0"/>
              <a:t>What do the three mountains represent?</a:t>
            </a:r>
          </a:p>
          <a:p>
            <a:r>
              <a:rPr lang="en-GB" sz="4000" dirty="0"/>
              <a:t>Why are the people only eating vegetables and fruits?</a:t>
            </a:r>
          </a:p>
          <a:p>
            <a:r>
              <a:rPr lang="en-GB" sz="4000" dirty="0"/>
              <a:t>How is the priest showing his ashrama and his dharma?</a:t>
            </a:r>
          </a:p>
          <a:p>
            <a:r>
              <a:rPr lang="en-GB" sz="4000" dirty="0"/>
              <a:t>What is offered at puja and why?</a:t>
            </a:r>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BC51429F-A416-8A6D-075D-95074F7B54FC}"/>
              </a:ext>
            </a:extLst>
          </p:cNvPr>
          <p:cNvSpPr>
            <a:spLocks noGrp="1"/>
          </p:cNvSpPr>
          <p:nvPr>
            <p:ph type="dt" sz="half" idx="10"/>
          </p:nvPr>
        </p:nvSpPr>
        <p:spPr/>
        <p:txBody>
          <a:bodyPr/>
          <a:lstStyle/>
          <a:p>
            <a:r>
              <a:rPr lang="en-US"/>
              <a:t>© RE Today Services 9th March 2026</a:t>
            </a:r>
            <a:endParaRPr lang="en-GB"/>
          </a:p>
        </p:txBody>
      </p:sp>
      <p:pic>
        <p:nvPicPr>
          <p:cNvPr id="8" name="Graphic 7" descr="Postit Notes outline">
            <a:extLst>
              <a:ext uri="{FF2B5EF4-FFF2-40B4-BE49-F238E27FC236}">
                <a16:creationId xmlns:a16="http://schemas.microsoft.com/office/drawing/2014/main" id="{53DC3DFD-AEB5-5A41-C841-023A670D99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92343" y="365124"/>
            <a:ext cx="2155371" cy="2155371"/>
          </a:xfrm>
          <a:prstGeom prst="rect">
            <a:avLst/>
          </a:prstGeom>
        </p:spPr>
      </p:pic>
    </p:spTree>
    <p:extLst>
      <p:ext uri="{BB962C8B-B14F-4D97-AF65-F5344CB8AC3E}">
        <p14:creationId xmlns:p14="http://schemas.microsoft.com/office/powerpoint/2010/main" val="3101027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9F55-80C0-40B5-4D36-F462D705A57E}"/>
              </a:ext>
            </a:extLst>
          </p:cNvPr>
          <p:cNvSpPr>
            <a:spLocks noGrp="1"/>
          </p:cNvSpPr>
          <p:nvPr>
            <p:ph type="title"/>
          </p:nvPr>
        </p:nvSpPr>
        <p:spPr/>
        <p:txBody>
          <a:bodyPr/>
          <a:lstStyle/>
          <a:p>
            <a:endParaRPr lang="en-GB"/>
          </a:p>
        </p:txBody>
      </p:sp>
      <p:pic>
        <p:nvPicPr>
          <p:cNvPr id="6" name="Content Placeholder 5" descr="A screenshot of a website&#10;&#10;AI-generated content may be incorrect.">
            <a:extLst>
              <a:ext uri="{FF2B5EF4-FFF2-40B4-BE49-F238E27FC236}">
                <a16:creationId xmlns:a16="http://schemas.microsoft.com/office/drawing/2014/main" id="{71BF7246-60EE-2AE9-909D-6777903D76F7}"/>
              </a:ext>
            </a:extLst>
          </p:cNvPr>
          <p:cNvPicPr>
            <a:picLocks noGrp="1" noChangeAspect="1"/>
          </p:cNvPicPr>
          <p:nvPr>
            <p:ph idx="1"/>
          </p:nvPr>
        </p:nvPicPr>
        <p:blipFill>
          <a:blip r:embed="rId2"/>
          <a:stretch>
            <a:fillRect/>
          </a:stretch>
        </p:blipFill>
        <p:spPr>
          <a:xfrm>
            <a:off x="2779753" y="365124"/>
            <a:ext cx="9159516" cy="5991225"/>
          </a:xfrm>
          <a:prstGeom prst="rect">
            <a:avLst/>
          </a:prstGeom>
        </p:spPr>
      </p:pic>
      <p:sp>
        <p:nvSpPr>
          <p:cNvPr id="4" name="Date Placeholder 3">
            <a:extLst>
              <a:ext uri="{FF2B5EF4-FFF2-40B4-BE49-F238E27FC236}">
                <a16:creationId xmlns:a16="http://schemas.microsoft.com/office/drawing/2014/main" id="{D37F15C8-387E-C6D7-828B-D7E0B01C24B9}"/>
              </a:ext>
            </a:extLst>
          </p:cNvPr>
          <p:cNvSpPr>
            <a:spLocks noGrp="1"/>
          </p:cNvSpPr>
          <p:nvPr>
            <p:ph type="dt" sz="half" idx="10"/>
          </p:nvPr>
        </p:nvSpPr>
        <p:spPr/>
        <p:txBody>
          <a:bodyPr/>
          <a:lstStyle/>
          <a:p>
            <a:r>
              <a:rPr lang="en-US"/>
              <a:t>© RE Today Services 9th March 2026</a:t>
            </a:r>
            <a:endParaRPr lang="en-GB"/>
          </a:p>
        </p:txBody>
      </p:sp>
      <p:sp>
        <p:nvSpPr>
          <p:cNvPr id="7" name="Speech Bubble: Oval 6">
            <a:extLst>
              <a:ext uri="{FF2B5EF4-FFF2-40B4-BE49-F238E27FC236}">
                <a16:creationId xmlns:a16="http://schemas.microsoft.com/office/drawing/2014/main" id="{40705537-C1BB-C32C-3A84-1E925F418349}"/>
              </a:ext>
            </a:extLst>
          </p:cNvPr>
          <p:cNvSpPr/>
          <p:nvPr/>
        </p:nvSpPr>
        <p:spPr>
          <a:xfrm>
            <a:off x="1238865" y="2251587"/>
            <a:ext cx="5152103" cy="2261419"/>
          </a:xfrm>
          <a:prstGeom prst="wedgeEllipseCallou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Segoe Print" panose="02000600000000000000" pitchFamily="2" charset="0"/>
              </a:rPr>
              <a:t>Are these also matters of importance?</a:t>
            </a:r>
          </a:p>
        </p:txBody>
      </p:sp>
    </p:spTree>
    <p:extLst>
      <p:ext uri="{BB962C8B-B14F-4D97-AF65-F5344CB8AC3E}">
        <p14:creationId xmlns:p14="http://schemas.microsoft.com/office/powerpoint/2010/main" val="47161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FAC46-CB3A-B584-C37D-C3F1BA431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CDE6A-7CEB-7A1C-4557-4C19E74AFEDB}"/>
              </a:ext>
            </a:extLst>
          </p:cNvPr>
          <p:cNvSpPr>
            <a:spLocks noGrp="1"/>
          </p:cNvSpPr>
          <p:nvPr>
            <p:ph type="title"/>
          </p:nvPr>
        </p:nvSpPr>
        <p:spPr/>
        <p:txBody>
          <a:bodyPr/>
          <a:lstStyle/>
          <a:p>
            <a:endParaRPr lang="en-GB" dirty="0"/>
          </a:p>
        </p:txBody>
      </p:sp>
      <p:pic>
        <p:nvPicPr>
          <p:cNvPr id="6" name="Content Placeholder 5" descr="A cartoon of a house&#10;&#10;AI-generated content may be incorrect.">
            <a:extLst>
              <a:ext uri="{FF2B5EF4-FFF2-40B4-BE49-F238E27FC236}">
                <a16:creationId xmlns:a16="http://schemas.microsoft.com/office/drawing/2014/main" id="{A12FAB8A-0E14-D3CC-D7AB-9CD7270C789A}"/>
              </a:ext>
            </a:extLst>
          </p:cNvPr>
          <p:cNvPicPr>
            <a:picLocks noGrp="1" noChangeAspect="1"/>
          </p:cNvPicPr>
          <p:nvPr>
            <p:ph idx="1"/>
          </p:nvPr>
        </p:nvPicPr>
        <p:blipFill>
          <a:blip r:embed="rId2"/>
          <a:stretch>
            <a:fillRect/>
          </a:stretch>
        </p:blipFill>
        <p:spPr>
          <a:xfrm>
            <a:off x="1012978" y="157417"/>
            <a:ext cx="8907770" cy="6198933"/>
          </a:xfrm>
          <a:prstGeom prst="rect">
            <a:avLst/>
          </a:prstGeom>
        </p:spPr>
      </p:pic>
      <p:sp>
        <p:nvSpPr>
          <p:cNvPr id="4" name="Date Placeholder 3">
            <a:extLst>
              <a:ext uri="{FF2B5EF4-FFF2-40B4-BE49-F238E27FC236}">
                <a16:creationId xmlns:a16="http://schemas.microsoft.com/office/drawing/2014/main" id="{815982EF-659E-B644-5A87-A0ADCF3C6CD5}"/>
              </a:ext>
            </a:extLst>
          </p:cNvPr>
          <p:cNvSpPr>
            <a:spLocks noGrp="1"/>
          </p:cNvSpPr>
          <p:nvPr>
            <p:ph type="dt" sz="half" idx="10"/>
          </p:nvPr>
        </p:nvSpPr>
        <p:spPr/>
        <p:txBody>
          <a:bodyPr/>
          <a:lstStyle/>
          <a:p>
            <a:r>
              <a:rPr lang="en-US"/>
              <a:t>© RE Today Services 9th March 2026</a:t>
            </a:r>
            <a:endParaRPr lang="en-GB"/>
          </a:p>
        </p:txBody>
      </p:sp>
      <p:sp>
        <p:nvSpPr>
          <p:cNvPr id="3" name="Speech Bubble: Oval 2">
            <a:extLst>
              <a:ext uri="{FF2B5EF4-FFF2-40B4-BE49-F238E27FC236}">
                <a16:creationId xmlns:a16="http://schemas.microsoft.com/office/drawing/2014/main" id="{A29D3E0B-B1A0-D42B-DA38-3AF268311BD1}"/>
              </a:ext>
            </a:extLst>
          </p:cNvPr>
          <p:cNvSpPr/>
          <p:nvPr/>
        </p:nvSpPr>
        <p:spPr>
          <a:xfrm>
            <a:off x="1258529" y="5122606"/>
            <a:ext cx="2202426" cy="1081549"/>
          </a:xfrm>
          <a:prstGeom prst="wedgeEllipseCallout">
            <a:avLst>
              <a:gd name="adj1" fmla="val 83631"/>
              <a:gd name="adj2" fmla="val -125682"/>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Salvation, The Fall</a:t>
            </a:r>
          </a:p>
        </p:txBody>
      </p:sp>
      <p:sp>
        <p:nvSpPr>
          <p:cNvPr id="5" name="Speech Bubble: Oval 4">
            <a:extLst>
              <a:ext uri="{FF2B5EF4-FFF2-40B4-BE49-F238E27FC236}">
                <a16:creationId xmlns:a16="http://schemas.microsoft.com/office/drawing/2014/main" id="{D9DA004C-7A37-C82A-233D-13DC012B5D5B}"/>
              </a:ext>
            </a:extLst>
          </p:cNvPr>
          <p:cNvSpPr/>
          <p:nvPr/>
        </p:nvSpPr>
        <p:spPr>
          <a:xfrm>
            <a:off x="2271252" y="2401195"/>
            <a:ext cx="2202426" cy="1081549"/>
          </a:xfrm>
          <a:prstGeom prst="wedgeEllipseCallout">
            <a:avLst>
              <a:gd name="adj1" fmla="val -65923"/>
              <a:gd name="adj2" fmla="val 87954"/>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Incarnation, God, Salvation</a:t>
            </a:r>
          </a:p>
        </p:txBody>
      </p:sp>
      <p:sp>
        <p:nvSpPr>
          <p:cNvPr id="7" name="Speech Bubble: Oval 6">
            <a:extLst>
              <a:ext uri="{FF2B5EF4-FFF2-40B4-BE49-F238E27FC236}">
                <a16:creationId xmlns:a16="http://schemas.microsoft.com/office/drawing/2014/main" id="{5B2D405A-8F2C-06C5-60B4-4D7456A2576E}"/>
              </a:ext>
            </a:extLst>
          </p:cNvPr>
          <p:cNvSpPr/>
          <p:nvPr/>
        </p:nvSpPr>
        <p:spPr>
          <a:xfrm>
            <a:off x="5845278" y="1027906"/>
            <a:ext cx="2202426" cy="1081549"/>
          </a:xfrm>
          <a:prstGeom prst="wedgeEllipseCallout">
            <a:avLst>
              <a:gd name="adj1" fmla="val -216369"/>
              <a:gd name="adj2" fmla="val 67954"/>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Gospel</a:t>
            </a:r>
          </a:p>
        </p:txBody>
      </p:sp>
      <p:sp>
        <p:nvSpPr>
          <p:cNvPr id="8" name="Speech Bubble: Oval 7">
            <a:extLst>
              <a:ext uri="{FF2B5EF4-FFF2-40B4-BE49-F238E27FC236}">
                <a16:creationId xmlns:a16="http://schemas.microsoft.com/office/drawing/2014/main" id="{22B32AE6-EFF7-5559-86ED-122D2D5429B3}"/>
              </a:ext>
            </a:extLst>
          </p:cNvPr>
          <p:cNvSpPr/>
          <p:nvPr/>
        </p:nvSpPr>
        <p:spPr>
          <a:xfrm>
            <a:off x="8893278" y="5411326"/>
            <a:ext cx="2202426" cy="1081549"/>
          </a:xfrm>
          <a:prstGeom prst="wedgeEllipseCallout">
            <a:avLst>
              <a:gd name="adj1" fmla="val -94940"/>
              <a:gd name="adj2" fmla="val -223864"/>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Kingdom of God </a:t>
            </a:r>
          </a:p>
        </p:txBody>
      </p:sp>
      <p:sp>
        <p:nvSpPr>
          <p:cNvPr id="9" name="Speech Bubble: Oval 8">
            <a:extLst>
              <a:ext uri="{FF2B5EF4-FFF2-40B4-BE49-F238E27FC236}">
                <a16:creationId xmlns:a16="http://schemas.microsoft.com/office/drawing/2014/main" id="{1F2B3218-3CDE-11A3-79E0-770F96822FAB}"/>
              </a:ext>
            </a:extLst>
          </p:cNvPr>
          <p:cNvSpPr/>
          <p:nvPr/>
        </p:nvSpPr>
        <p:spPr>
          <a:xfrm>
            <a:off x="9070258" y="3482744"/>
            <a:ext cx="2202426" cy="1081549"/>
          </a:xfrm>
          <a:prstGeom prst="wedgeEllipseCallout">
            <a:avLst>
              <a:gd name="adj1" fmla="val -231994"/>
              <a:gd name="adj2" fmla="val -2295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The Kingdom of God</a:t>
            </a:r>
          </a:p>
        </p:txBody>
      </p:sp>
    </p:spTree>
    <p:extLst>
      <p:ext uri="{BB962C8B-B14F-4D97-AF65-F5344CB8AC3E}">
        <p14:creationId xmlns:p14="http://schemas.microsoft.com/office/powerpoint/2010/main" val="1824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645F-1F70-EDFE-7114-E82804098CD7}"/>
              </a:ext>
            </a:extLst>
          </p:cNvPr>
          <p:cNvSpPr>
            <a:spLocks noGrp="1"/>
          </p:cNvSpPr>
          <p:nvPr>
            <p:ph type="title"/>
          </p:nvPr>
        </p:nvSpPr>
        <p:spPr/>
        <p:txBody>
          <a:bodyPr/>
          <a:lstStyle/>
          <a:p>
            <a:r>
              <a:rPr lang="en-GB" dirty="0"/>
              <a:t>Formative or Summative or Both?</a:t>
            </a:r>
          </a:p>
        </p:txBody>
      </p:sp>
      <p:pic>
        <p:nvPicPr>
          <p:cNvPr id="6" name="Content Placeholder 5" descr="A cartoon of a house&#10;&#10;AI-generated content may be incorrect.">
            <a:extLst>
              <a:ext uri="{FF2B5EF4-FFF2-40B4-BE49-F238E27FC236}">
                <a16:creationId xmlns:a16="http://schemas.microsoft.com/office/drawing/2014/main" id="{3894ED04-B003-5D13-FED3-C2CEADA52979}"/>
              </a:ext>
            </a:extLst>
          </p:cNvPr>
          <p:cNvPicPr>
            <a:picLocks noGrp="1" noChangeAspect="1"/>
          </p:cNvPicPr>
          <p:nvPr>
            <p:ph idx="1"/>
          </p:nvPr>
        </p:nvPicPr>
        <p:blipFill>
          <a:blip r:embed="rId2"/>
          <a:stretch>
            <a:fillRect/>
          </a:stretch>
        </p:blipFill>
        <p:spPr>
          <a:xfrm>
            <a:off x="5147121" y="1690688"/>
            <a:ext cx="6381268" cy="4351338"/>
          </a:xfrm>
          <a:prstGeom prst="rect">
            <a:avLst/>
          </a:prstGeom>
        </p:spPr>
      </p:pic>
      <p:sp>
        <p:nvSpPr>
          <p:cNvPr id="4" name="Date Placeholder 3">
            <a:extLst>
              <a:ext uri="{FF2B5EF4-FFF2-40B4-BE49-F238E27FC236}">
                <a16:creationId xmlns:a16="http://schemas.microsoft.com/office/drawing/2014/main" id="{E3AE6A23-50A5-EA39-257C-5F360BC6CCB1}"/>
              </a:ext>
            </a:extLst>
          </p:cNvPr>
          <p:cNvSpPr>
            <a:spLocks noGrp="1"/>
          </p:cNvSpPr>
          <p:nvPr>
            <p:ph type="dt" sz="half" idx="10"/>
          </p:nvPr>
        </p:nvSpPr>
        <p:spPr/>
        <p:txBody>
          <a:bodyPr/>
          <a:lstStyle/>
          <a:p>
            <a:r>
              <a:rPr lang="en-US"/>
              <a:t>© RE Today Services 9th March 2026</a:t>
            </a:r>
            <a:endParaRPr lang="en-GB"/>
          </a:p>
        </p:txBody>
      </p:sp>
      <p:sp>
        <p:nvSpPr>
          <p:cNvPr id="7" name="Speech Bubble: Oval 6">
            <a:extLst>
              <a:ext uri="{FF2B5EF4-FFF2-40B4-BE49-F238E27FC236}">
                <a16:creationId xmlns:a16="http://schemas.microsoft.com/office/drawing/2014/main" id="{E5741584-4788-807D-4B66-C5F16B2B39FE}"/>
              </a:ext>
            </a:extLst>
          </p:cNvPr>
          <p:cNvSpPr/>
          <p:nvPr/>
        </p:nvSpPr>
        <p:spPr>
          <a:xfrm>
            <a:off x="1278194" y="2782529"/>
            <a:ext cx="4483509" cy="2384783"/>
          </a:xfrm>
          <a:prstGeom prst="wedgeEllipseCallou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Segoe Print" panose="02000600000000000000" pitchFamily="2" charset="0"/>
              </a:rPr>
              <a:t>Explain what Buddhists mean by Buddha, Dhamma and Sangha</a:t>
            </a:r>
          </a:p>
        </p:txBody>
      </p:sp>
    </p:spTree>
    <p:extLst>
      <p:ext uri="{BB962C8B-B14F-4D97-AF65-F5344CB8AC3E}">
        <p14:creationId xmlns:p14="http://schemas.microsoft.com/office/powerpoint/2010/main" val="3933775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190ED-7C74-DF19-5BE6-D29ACC879F4B}"/>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F5D28553-5E96-D32C-1958-72502B6ED2F9}"/>
              </a:ext>
            </a:extLst>
          </p:cNvPr>
          <p:cNvPicPr>
            <a:picLocks noGrp="1" noChangeAspect="1"/>
          </p:cNvPicPr>
          <p:nvPr>
            <p:ph idx="1"/>
          </p:nvPr>
        </p:nvPicPr>
        <p:blipFill>
          <a:blip r:embed="rId2"/>
          <a:stretch>
            <a:fillRect/>
          </a:stretch>
        </p:blipFill>
        <p:spPr>
          <a:xfrm>
            <a:off x="2525486" y="243567"/>
            <a:ext cx="9229589" cy="6408156"/>
          </a:xfrm>
          <a:prstGeom prst="rect">
            <a:avLst/>
          </a:prstGeom>
        </p:spPr>
      </p:pic>
      <p:sp>
        <p:nvSpPr>
          <p:cNvPr id="4" name="Date Placeholder 3">
            <a:extLst>
              <a:ext uri="{FF2B5EF4-FFF2-40B4-BE49-F238E27FC236}">
                <a16:creationId xmlns:a16="http://schemas.microsoft.com/office/drawing/2014/main" id="{E3592CBC-D06B-BACC-28EC-EDE4A590CD6E}"/>
              </a:ext>
            </a:extLst>
          </p:cNvPr>
          <p:cNvSpPr>
            <a:spLocks noGrp="1"/>
          </p:cNvSpPr>
          <p:nvPr>
            <p:ph type="dt" sz="half" idx="10"/>
          </p:nvPr>
        </p:nvSpPr>
        <p:spPr/>
        <p:txBody>
          <a:bodyPr/>
          <a:lstStyle/>
          <a:p>
            <a:r>
              <a:rPr lang="en-US"/>
              <a:t>© RE Today Services 9th March 2026</a:t>
            </a:r>
            <a:endParaRPr lang="en-GB"/>
          </a:p>
        </p:txBody>
      </p:sp>
      <p:sp>
        <p:nvSpPr>
          <p:cNvPr id="7" name="Speech Bubble: Oval 6">
            <a:extLst>
              <a:ext uri="{FF2B5EF4-FFF2-40B4-BE49-F238E27FC236}">
                <a16:creationId xmlns:a16="http://schemas.microsoft.com/office/drawing/2014/main" id="{632850FE-28FC-138A-F7FD-10C70E8CF8F9}"/>
              </a:ext>
            </a:extLst>
          </p:cNvPr>
          <p:cNvSpPr/>
          <p:nvPr/>
        </p:nvSpPr>
        <p:spPr>
          <a:xfrm>
            <a:off x="1335314" y="1204686"/>
            <a:ext cx="3541486" cy="1596571"/>
          </a:xfrm>
          <a:prstGeom prst="wedgeEllipseCallou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Segoe Print" panose="02000600000000000000" pitchFamily="2" charset="0"/>
              </a:rPr>
              <a:t>How can we move this activity on?</a:t>
            </a:r>
          </a:p>
        </p:txBody>
      </p:sp>
    </p:spTree>
    <p:extLst>
      <p:ext uri="{BB962C8B-B14F-4D97-AF65-F5344CB8AC3E}">
        <p14:creationId xmlns:p14="http://schemas.microsoft.com/office/powerpoint/2010/main" val="2745955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5D04-17F8-5E35-5E34-303E83FAC0C8}"/>
              </a:ext>
            </a:extLst>
          </p:cNvPr>
          <p:cNvSpPr>
            <a:spLocks noGrp="1"/>
          </p:cNvSpPr>
          <p:nvPr>
            <p:ph type="title"/>
          </p:nvPr>
        </p:nvSpPr>
        <p:spPr/>
        <p:txBody>
          <a:bodyPr/>
          <a:lstStyle/>
          <a:p>
            <a:r>
              <a:rPr lang="en-GB" dirty="0"/>
              <a:t>Can you think of any other uses for What Happens In?</a:t>
            </a:r>
          </a:p>
        </p:txBody>
      </p:sp>
      <p:sp>
        <p:nvSpPr>
          <p:cNvPr id="3" name="Content Placeholder 2">
            <a:extLst>
              <a:ext uri="{FF2B5EF4-FFF2-40B4-BE49-F238E27FC236}">
                <a16:creationId xmlns:a16="http://schemas.microsoft.com/office/drawing/2014/main" id="{DD67655A-014A-794F-45C4-A14ECB3400AA}"/>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CFDE63ED-F746-A5FB-AE6A-059418A0342A}"/>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3194297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5440-D0CD-6891-B511-2FC3A353FAA3}"/>
              </a:ext>
            </a:extLst>
          </p:cNvPr>
          <p:cNvSpPr>
            <a:spLocks noGrp="1"/>
          </p:cNvSpPr>
          <p:nvPr>
            <p:ph type="title"/>
          </p:nvPr>
        </p:nvSpPr>
        <p:spPr/>
        <p:txBody>
          <a:bodyPr/>
          <a:lstStyle/>
          <a:p>
            <a:r>
              <a:rPr lang="en-GB" dirty="0"/>
              <a:t>Which tools and methods have you used today?</a:t>
            </a:r>
          </a:p>
        </p:txBody>
      </p:sp>
      <p:sp>
        <p:nvSpPr>
          <p:cNvPr id="4" name="Date Placeholder 3">
            <a:extLst>
              <a:ext uri="{FF2B5EF4-FFF2-40B4-BE49-F238E27FC236}">
                <a16:creationId xmlns:a16="http://schemas.microsoft.com/office/drawing/2014/main" id="{17B33B9C-C7C1-024C-D399-96488EA0A3D3}"/>
              </a:ext>
            </a:extLst>
          </p:cNvPr>
          <p:cNvSpPr>
            <a:spLocks noGrp="1"/>
          </p:cNvSpPr>
          <p:nvPr>
            <p:ph type="dt" sz="half" idx="10"/>
          </p:nvPr>
        </p:nvSpPr>
        <p:spPr/>
        <p:txBody>
          <a:bodyPr/>
          <a:lstStyle/>
          <a:p>
            <a:r>
              <a:rPr lang="en-US"/>
              <a:t>© RE Today Services 9th March 2026</a:t>
            </a:r>
            <a:endParaRPr lang="en-GB"/>
          </a:p>
        </p:txBody>
      </p:sp>
      <p:pic>
        <p:nvPicPr>
          <p:cNvPr id="5" name="Content Placeholder 4">
            <a:extLst>
              <a:ext uri="{FF2B5EF4-FFF2-40B4-BE49-F238E27FC236}">
                <a16:creationId xmlns:a16="http://schemas.microsoft.com/office/drawing/2014/main" id="{1B45C026-EE0E-C944-30B7-00E8E31BBF30}"/>
              </a:ext>
            </a:extLst>
          </p:cNvPr>
          <p:cNvPicPr>
            <a:picLocks noGrp="1" noChangeAspect="1"/>
          </p:cNvPicPr>
          <p:nvPr>
            <p:ph idx="1"/>
          </p:nvPr>
        </p:nvPicPr>
        <p:blipFill>
          <a:blip r:embed="rId2"/>
          <a:stretch>
            <a:fillRect/>
          </a:stretch>
        </p:blipFill>
        <p:spPr>
          <a:xfrm>
            <a:off x="2422842" y="1253330"/>
            <a:ext cx="9285916" cy="4971623"/>
          </a:xfrm>
          <a:prstGeom prst="rect">
            <a:avLst/>
          </a:prstGeom>
        </p:spPr>
      </p:pic>
    </p:spTree>
    <p:extLst>
      <p:ext uri="{BB962C8B-B14F-4D97-AF65-F5344CB8AC3E}">
        <p14:creationId xmlns:p14="http://schemas.microsoft.com/office/powerpoint/2010/main" val="3167860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1CCC2-7DFD-1682-2183-916038CD4C6C}"/>
              </a:ext>
            </a:extLst>
          </p:cNvPr>
          <p:cNvSpPr>
            <a:spLocks noGrp="1"/>
          </p:cNvSpPr>
          <p:nvPr>
            <p:ph type="title"/>
          </p:nvPr>
        </p:nvSpPr>
        <p:spPr/>
        <p:txBody>
          <a:bodyPr/>
          <a:lstStyle/>
          <a:p>
            <a:r>
              <a:rPr lang="en-GB" dirty="0"/>
              <a:t>Don’t forget to download</a:t>
            </a:r>
          </a:p>
        </p:txBody>
      </p:sp>
      <p:pic>
        <p:nvPicPr>
          <p:cNvPr id="6" name="Content Placeholder 5" descr="A close-up of a book&#10;&#10;AI-generated content may be incorrect.">
            <a:extLst>
              <a:ext uri="{FF2B5EF4-FFF2-40B4-BE49-F238E27FC236}">
                <a16:creationId xmlns:a16="http://schemas.microsoft.com/office/drawing/2014/main" id="{D8DD1BED-9C1C-87F4-8FF2-F5014823F2ED}"/>
              </a:ext>
            </a:extLst>
          </p:cNvPr>
          <p:cNvPicPr>
            <a:picLocks noGrp="1" noChangeAspect="1"/>
          </p:cNvPicPr>
          <p:nvPr>
            <p:ph idx="1"/>
          </p:nvPr>
        </p:nvPicPr>
        <p:blipFill>
          <a:blip r:embed="rId2"/>
          <a:stretch>
            <a:fillRect/>
          </a:stretch>
        </p:blipFill>
        <p:spPr>
          <a:xfrm rot="430803">
            <a:off x="7550935" y="797224"/>
            <a:ext cx="3497360" cy="5107987"/>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28510431-CC9D-84C3-24AA-A5E0E02243AF}"/>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2048185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B4FA-719E-EAF0-91B3-E9452CAE0C7F}"/>
              </a:ext>
            </a:extLst>
          </p:cNvPr>
          <p:cNvSpPr>
            <a:spLocks noGrp="1"/>
          </p:cNvSpPr>
          <p:nvPr>
            <p:ph type="title"/>
          </p:nvPr>
        </p:nvSpPr>
        <p:spPr/>
        <p:txBody>
          <a:bodyPr/>
          <a:lstStyle/>
          <a:p>
            <a:endParaRPr lang="en-GB" dirty="0"/>
          </a:p>
        </p:txBody>
      </p:sp>
      <p:pic>
        <p:nvPicPr>
          <p:cNvPr id="4" name="Picture 3" descr="A qr code on a green background&#10;&#10;Description automatically generated">
            <a:extLst>
              <a:ext uri="{FF2B5EF4-FFF2-40B4-BE49-F238E27FC236}">
                <a16:creationId xmlns:a16="http://schemas.microsoft.com/office/drawing/2014/main" id="{B72F724C-8832-7ECC-112F-9426286E0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63" y="209422"/>
            <a:ext cx="6067513" cy="6479281"/>
          </a:xfrm>
          <a:prstGeom prst="rect">
            <a:avLst/>
          </a:prstGeom>
        </p:spPr>
      </p:pic>
      <p:sp>
        <p:nvSpPr>
          <p:cNvPr id="5" name="Content Placeholder 2">
            <a:extLst>
              <a:ext uri="{FF2B5EF4-FFF2-40B4-BE49-F238E27FC236}">
                <a16:creationId xmlns:a16="http://schemas.microsoft.com/office/drawing/2014/main" id="{33B654F1-4006-038B-27C8-5E815F72A561}"/>
              </a:ext>
            </a:extLst>
          </p:cNvPr>
          <p:cNvSpPr>
            <a:spLocks noGrp="1"/>
          </p:cNvSpPr>
          <p:nvPr>
            <p:ph idx="1"/>
          </p:nvPr>
        </p:nvSpPr>
        <p:spPr>
          <a:xfrm>
            <a:off x="7289207" y="209423"/>
            <a:ext cx="4492890" cy="6401584"/>
          </a:xfrm>
        </p:spPr>
        <p:txBody>
          <a:bodyPr>
            <a:normAutofit/>
          </a:bodyPr>
          <a:lstStyle/>
          <a:p>
            <a:pPr algn="ctr">
              <a:spcBef>
                <a:spcPts val="1200"/>
              </a:spcBef>
              <a:spcAft>
                <a:spcPts val="1200"/>
              </a:spcAft>
            </a:pPr>
            <a:endParaRPr lang="en-GB" sz="1200" b="1" dirty="0">
              <a:solidFill>
                <a:srgbClr val="333333"/>
              </a:solidFill>
              <a:effectLst/>
              <a:latin typeface="Arial" panose="020B0604020202020204" pitchFamily="34" charset="0"/>
              <a:ea typeface="Aptos" panose="020B0004020202020204" pitchFamily="34" charset="0"/>
              <a:cs typeface="Aptos" panose="020B0004020202020204" pitchFamily="34" charset="0"/>
            </a:endParaRPr>
          </a:p>
          <a:p>
            <a:pPr algn="ctr">
              <a:spcBef>
                <a:spcPts val="1200"/>
              </a:spcBef>
              <a:spcAft>
                <a:spcPts val="1200"/>
              </a:spcAft>
            </a:pPr>
            <a:r>
              <a:rPr lang="en-US" b="1" dirty="0">
                <a:latin typeface="Campton-SemiBold"/>
              </a:rPr>
              <a:t>Your feedback is essential in shaping our courses to ensure they meet your expectations and requirements.</a:t>
            </a:r>
            <a:endParaRPr lang="en-GB" b="1" dirty="0">
              <a:effectLst/>
              <a:latin typeface="Campton-SemiBold"/>
              <a:ea typeface="Aptos" panose="020B0004020202020204" pitchFamily="34" charset="0"/>
              <a:cs typeface="Aptos" panose="020B0004020202020204" pitchFamily="34" charset="0"/>
            </a:endParaRPr>
          </a:p>
          <a:p>
            <a:pPr algn="ctr"/>
            <a:r>
              <a:rPr lang="en-US" dirty="0">
                <a:latin typeface="Campton-SemiBold"/>
              </a:rPr>
              <a:t>By sharing your feedback, you help teachers select the most effective and high-quality courses for teaching      Religious Education.</a:t>
            </a:r>
            <a:endParaRPr lang="en-GB" sz="3200" dirty="0">
              <a:latin typeface="Campton-SemiBold"/>
            </a:endParaRPr>
          </a:p>
        </p:txBody>
      </p:sp>
      <p:sp>
        <p:nvSpPr>
          <p:cNvPr id="3" name="Date Placeholder 2">
            <a:extLst>
              <a:ext uri="{FF2B5EF4-FFF2-40B4-BE49-F238E27FC236}">
                <a16:creationId xmlns:a16="http://schemas.microsoft.com/office/drawing/2014/main" id="{4A2F8693-0BA3-2479-F33F-4E1AA10C2B10}"/>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190995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3767-D6A5-DA20-9FED-20C74BEA18FA}"/>
              </a:ext>
            </a:extLst>
          </p:cNvPr>
          <p:cNvSpPr>
            <a:spLocks noGrp="1"/>
          </p:cNvSpPr>
          <p:nvPr>
            <p:ph type="title"/>
          </p:nvPr>
        </p:nvSpPr>
        <p:spPr/>
        <p:txBody>
          <a:bodyPr/>
          <a:lstStyle/>
          <a:p>
            <a:r>
              <a:rPr lang="en-GB" dirty="0"/>
              <a:t>Downloads from today …</a:t>
            </a:r>
          </a:p>
        </p:txBody>
      </p:sp>
      <p:sp>
        <p:nvSpPr>
          <p:cNvPr id="3" name="Content Placeholder 2">
            <a:extLst>
              <a:ext uri="{FF2B5EF4-FFF2-40B4-BE49-F238E27FC236}">
                <a16:creationId xmlns:a16="http://schemas.microsoft.com/office/drawing/2014/main" id="{031A702B-F087-5347-07CF-0C3F0820B3FA}"/>
              </a:ext>
            </a:extLst>
          </p:cNvPr>
          <p:cNvSpPr>
            <a:spLocks noGrp="1"/>
          </p:cNvSpPr>
          <p:nvPr>
            <p:ph idx="1"/>
          </p:nvPr>
        </p:nvSpPr>
        <p:spPr/>
        <p:txBody>
          <a:bodyPr/>
          <a:lstStyle/>
          <a:p>
            <a:pPr marL="0" indent="0">
              <a:buNone/>
            </a:pPr>
            <a:r>
              <a:rPr lang="en-GB" sz="4400" u="sng" dirty="0">
                <a:hlinkClick r:id="rId2"/>
              </a:rPr>
              <a:t>https://www.retoday.org.uk/school-support/resources/</a:t>
            </a:r>
            <a:endParaRPr lang="en-GB" sz="4400" dirty="0"/>
          </a:p>
          <a:p>
            <a:pPr marL="0" indent="0">
              <a:buNone/>
            </a:pPr>
            <a:r>
              <a:rPr lang="en-GB" sz="4400" dirty="0"/>
              <a:t> </a:t>
            </a:r>
          </a:p>
          <a:p>
            <a:pPr marL="0" indent="0">
              <a:buNone/>
            </a:pPr>
            <a:r>
              <a:rPr lang="en-GB" sz="4400" dirty="0"/>
              <a:t>Password: </a:t>
            </a:r>
            <a:r>
              <a:rPr lang="en-GB" sz="4400" b="1" dirty="0"/>
              <a:t>WhatH090326</a:t>
            </a:r>
          </a:p>
          <a:p>
            <a:endParaRPr lang="en-GB" dirty="0"/>
          </a:p>
        </p:txBody>
      </p:sp>
      <p:sp>
        <p:nvSpPr>
          <p:cNvPr id="4" name="Date Placeholder 3">
            <a:extLst>
              <a:ext uri="{FF2B5EF4-FFF2-40B4-BE49-F238E27FC236}">
                <a16:creationId xmlns:a16="http://schemas.microsoft.com/office/drawing/2014/main" id="{954A0B00-C193-DF1D-B787-2C6E826ADB16}"/>
              </a:ext>
            </a:extLst>
          </p:cNvPr>
          <p:cNvSpPr>
            <a:spLocks noGrp="1"/>
          </p:cNvSpPr>
          <p:nvPr>
            <p:ph type="dt" sz="half" idx="10"/>
          </p:nvPr>
        </p:nvSpPr>
        <p:spPr/>
        <p:txBody>
          <a:bodyPr/>
          <a:lstStyle/>
          <a:p>
            <a:r>
              <a:rPr lang="en-US"/>
              <a:t>© RE Today Services 9th March 2026</a:t>
            </a:r>
            <a:endParaRPr lang="en-GB"/>
          </a:p>
        </p:txBody>
      </p:sp>
      <p:pic>
        <p:nvPicPr>
          <p:cNvPr id="6" name="Picture 5">
            <a:extLst>
              <a:ext uri="{FF2B5EF4-FFF2-40B4-BE49-F238E27FC236}">
                <a16:creationId xmlns:a16="http://schemas.microsoft.com/office/drawing/2014/main" id="{8A3A3400-17BF-CBEA-BA34-C2C780F7F2E4}"/>
              </a:ext>
            </a:extLst>
          </p:cNvPr>
          <p:cNvPicPr>
            <a:picLocks noChangeAspect="1"/>
          </p:cNvPicPr>
          <p:nvPr/>
        </p:nvPicPr>
        <p:blipFill>
          <a:blip r:embed="rId3"/>
          <a:stretch>
            <a:fillRect/>
          </a:stretch>
        </p:blipFill>
        <p:spPr>
          <a:xfrm>
            <a:off x="3690574" y="4657981"/>
            <a:ext cx="8240694" cy="1834893"/>
          </a:xfrm>
          <a:prstGeom prst="rect">
            <a:avLst/>
          </a:prstGeom>
        </p:spPr>
      </p:pic>
    </p:spTree>
    <p:extLst>
      <p:ext uri="{BB962C8B-B14F-4D97-AF65-F5344CB8AC3E}">
        <p14:creationId xmlns:p14="http://schemas.microsoft.com/office/powerpoint/2010/main" val="14401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8A8E8-E8E5-A130-1441-4CEDBD17B8B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C6FF99C-9E92-9959-C8E4-EB6600294CEA}"/>
              </a:ext>
            </a:extLst>
          </p:cNvPr>
          <p:cNvGrpSpPr/>
          <p:nvPr/>
        </p:nvGrpSpPr>
        <p:grpSpPr>
          <a:xfrm>
            <a:off x="109815" y="20905"/>
            <a:ext cx="701668" cy="6805839"/>
            <a:chOff x="0" y="-38100"/>
            <a:chExt cx="812800" cy="2706064"/>
          </a:xfrm>
          <a:solidFill>
            <a:schemeClr val="accent6">
              <a:lumMod val="75000"/>
            </a:schemeClr>
          </a:solidFill>
        </p:grpSpPr>
        <p:sp>
          <p:nvSpPr>
            <p:cNvPr id="3" name="Freeform 3">
              <a:extLst>
                <a:ext uri="{FF2B5EF4-FFF2-40B4-BE49-F238E27FC236}">
                  <a16:creationId xmlns:a16="http://schemas.microsoft.com/office/drawing/2014/main" id="{02F1DDD0-4D9A-33C4-DE50-2DDEDA7A57B8}"/>
                </a:ext>
              </a:extLst>
            </p:cNvPr>
            <p:cNvSpPr/>
            <p:nvPr/>
          </p:nvSpPr>
          <p:spPr>
            <a:xfrm>
              <a:off x="0" y="24429"/>
              <a:ext cx="812800" cy="2643535"/>
            </a:xfrm>
            <a:custGeom>
              <a:avLst/>
              <a:gdLst/>
              <a:ahLst/>
              <a:cxnLst/>
              <a:rect l="l" t="t" r="r" b="b"/>
              <a:pathLst>
                <a:path w="812800" h="2667964">
                  <a:moveTo>
                    <a:pt x="0" y="0"/>
                  </a:moveTo>
                  <a:lnTo>
                    <a:pt x="812800" y="0"/>
                  </a:lnTo>
                  <a:lnTo>
                    <a:pt x="812800" y="2667964"/>
                  </a:lnTo>
                  <a:lnTo>
                    <a:pt x="0" y="2667964"/>
                  </a:lnTo>
                  <a:close/>
                </a:path>
              </a:pathLst>
            </a:custGeom>
            <a:grpFill/>
          </p:spPr>
          <p:txBody>
            <a:bodyPr/>
            <a:lstStyle/>
            <a:p>
              <a:endParaRPr lang="en-GB" sz="1200"/>
            </a:p>
          </p:txBody>
        </p:sp>
        <p:sp>
          <p:nvSpPr>
            <p:cNvPr id="4" name="TextBox 4">
              <a:extLst>
                <a:ext uri="{FF2B5EF4-FFF2-40B4-BE49-F238E27FC236}">
                  <a16:creationId xmlns:a16="http://schemas.microsoft.com/office/drawing/2014/main" id="{916902AA-F679-887C-A0F6-EBC020C194F6}"/>
                </a:ext>
              </a:extLst>
            </p:cNvPr>
            <p:cNvSpPr txBox="1"/>
            <p:nvPr/>
          </p:nvSpPr>
          <p:spPr>
            <a:xfrm>
              <a:off x="0" y="-38100"/>
              <a:ext cx="812800" cy="850900"/>
            </a:xfrm>
            <a:prstGeom prst="rect">
              <a:avLst/>
            </a:prstGeom>
            <a:grpFill/>
          </p:spPr>
          <p:txBody>
            <a:bodyPr lIns="33867" tIns="33867" rIns="33867" bIns="33867" rtlCol="0" anchor="ctr"/>
            <a:lstStyle/>
            <a:p>
              <a:pPr algn="ctr">
                <a:lnSpc>
                  <a:spcPts val="1773"/>
                </a:lnSpc>
                <a:spcBef>
                  <a:spcPct val="0"/>
                </a:spcBef>
              </a:pPr>
              <a:endParaRPr sz="1200"/>
            </a:p>
          </p:txBody>
        </p:sp>
      </p:grpSp>
      <p:pic>
        <p:nvPicPr>
          <p:cNvPr id="5" name="Picture 4" descr="A black and white logo&#10;&#10;AI-generated content may be incorrect.">
            <a:extLst>
              <a:ext uri="{FF2B5EF4-FFF2-40B4-BE49-F238E27FC236}">
                <a16:creationId xmlns:a16="http://schemas.microsoft.com/office/drawing/2014/main" id="{3766F085-7640-E3FF-8D91-C81AACDDD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60793" y="830813"/>
            <a:ext cx="2596572" cy="1125899"/>
          </a:xfrm>
          <a:prstGeom prst="rect">
            <a:avLst/>
          </a:prstGeom>
        </p:spPr>
      </p:pic>
      <p:sp>
        <p:nvSpPr>
          <p:cNvPr id="6" name="TextBox 5">
            <a:extLst>
              <a:ext uri="{FF2B5EF4-FFF2-40B4-BE49-F238E27FC236}">
                <a16:creationId xmlns:a16="http://schemas.microsoft.com/office/drawing/2014/main" id="{7BC1BE1E-E04E-1011-8125-C482698C6306}"/>
              </a:ext>
            </a:extLst>
          </p:cNvPr>
          <p:cNvSpPr txBox="1">
            <a:spLocks/>
          </p:cNvSpPr>
          <p:nvPr/>
        </p:nvSpPr>
        <p:spPr>
          <a:xfrm>
            <a:off x="8885510" y="20905"/>
            <a:ext cx="3782994" cy="769441"/>
          </a:xfrm>
          <a:prstGeom prst="rect">
            <a:avLst/>
          </a:prstGeom>
          <a:noFill/>
        </p:spPr>
        <p:txBody>
          <a:bodyPr wrap="square">
            <a:spAutoFit/>
          </a:bodyPr>
          <a:lstStyle/>
          <a:p>
            <a:r>
              <a:rPr lang="en-US" sz="4400" b="1" i="0" u="none" strike="noStrike" baseline="0" dirty="0">
                <a:solidFill>
                  <a:schemeClr val="accent6">
                    <a:lumMod val="75000"/>
                  </a:schemeClr>
                </a:solidFill>
                <a:latin typeface="Campton-SemiBold"/>
              </a:rPr>
              <a:t>Course Aims </a:t>
            </a:r>
            <a:endParaRPr lang="en-GB" sz="4400" dirty="0">
              <a:solidFill>
                <a:schemeClr val="accent6">
                  <a:lumMod val="75000"/>
                </a:schemeClr>
              </a:solidFill>
            </a:endParaRPr>
          </a:p>
        </p:txBody>
      </p:sp>
      <p:sp>
        <p:nvSpPr>
          <p:cNvPr id="7" name="Oval 6">
            <a:extLst>
              <a:ext uri="{FF2B5EF4-FFF2-40B4-BE49-F238E27FC236}">
                <a16:creationId xmlns:a16="http://schemas.microsoft.com/office/drawing/2014/main" id="{92380134-CC46-1219-7295-A5FBAFB54C3A}"/>
              </a:ext>
            </a:extLst>
          </p:cNvPr>
          <p:cNvSpPr>
            <a:spLocks/>
          </p:cNvSpPr>
          <p:nvPr/>
        </p:nvSpPr>
        <p:spPr>
          <a:xfrm>
            <a:off x="2454134" y="3957034"/>
            <a:ext cx="2324456" cy="2406049"/>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 name="TextBox 7">
            <a:extLst>
              <a:ext uri="{FF2B5EF4-FFF2-40B4-BE49-F238E27FC236}">
                <a16:creationId xmlns:a16="http://schemas.microsoft.com/office/drawing/2014/main" id="{C5AEB5C9-9BFA-D099-C9CD-EFEA2E471289}"/>
              </a:ext>
            </a:extLst>
          </p:cNvPr>
          <p:cNvSpPr txBox="1">
            <a:spLocks/>
          </p:cNvSpPr>
          <p:nvPr/>
        </p:nvSpPr>
        <p:spPr>
          <a:xfrm>
            <a:off x="2682088" y="4498310"/>
            <a:ext cx="1868548" cy="1077218"/>
          </a:xfrm>
          <a:prstGeom prst="rect">
            <a:avLst/>
          </a:prstGeom>
          <a:noFill/>
        </p:spPr>
        <p:txBody>
          <a:bodyPr wrap="square" rtlCol="0">
            <a:spAutoFit/>
          </a:bodyPr>
          <a:lstStyle/>
          <a:p>
            <a:pPr algn="ctr"/>
            <a:r>
              <a:rPr lang="en-US" sz="3200" b="1" dirty="0">
                <a:solidFill>
                  <a:schemeClr val="bg1"/>
                </a:solidFill>
                <a:latin typeface="Campton-SemiBold"/>
              </a:rPr>
              <a:t>Be confident</a:t>
            </a:r>
            <a:endParaRPr lang="en-GB" b="1" dirty="0">
              <a:solidFill>
                <a:schemeClr val="bg1"/>
              </a:solidFill>
              <a:latin typeface="Campton-SemiBold"/>
            </a:endParaRPr>
          </a:p>
        </p:txBody>
      </p:sp>
      <p:sp>
        <p:nvSpPr>
          <p:cNvPr id="10" name="Oval 9">
            <a:extLst>
              <a:ext uri="{FF2B5EF4-FFF2-40B4-BE49-F238E27FC236}">
                <a16:creationId xmlns:a16="http://schemas.microsoft.com/office/drawing/2014/main" id="{3578CD68-754E-1933-9A44-23D3BCD65060}"/>
              </a:ext>
            </a:extLst>
          </p:cNvPr>
          <p:cNvSpPr>
            <a:spLocks/>
          </p:cNvSpPr>
          <p:nvPr/>
        </p:nvSpPr>
        <p:spPr>
          <a:xfrm>
            <a:off x="5282326" y="3957034"/>
            <a:ext cx="2324456" cy="2406049"/>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1" name="TextBox 10">
            <a:extLst>
              <a:ext uri="{FF2B5EF4-FFF2-40B4-BE49-F238E27FC236}">
                <a16:creationId xmlns:a16="http://schemas.microsoft.com/office/drawing/2014/main" id="{816B1A0E-683B-9219-8A66-648D472ED1C7}"/>
              </a:ext>
            </a:extLst>
          </p:cNvPr>
          <p:cNvSpPr txBox="1">
            <a:spLocks/>
          </p:cNvSpPr>
          <p:nvPr/>
        </p:nvSpPr>
        <p:spPr>
          <a:xfrm>
            <a:off x="5510280" y="4498310"/>
            <a:ext cx="1868548" cy="1077218"/>
          </a:xfrm>
          <a:prstGeom prst="rect">
            <a:avLst/>
          </a:prstGeom>
          <a:noFill/>
        </p:spPr>
        <p:txBody>
          <a:bodyPr wrap="square" rtlCol="0">
            <a:spAutoFit/>
          </a:bodyPr>
          <a:lstStyle/>
          <a:p>
            <a:pPr algn="ctr"/>
            <a:r>
              <a:rPr lang="en-US" sz="3200" b="1" dirty="0">
                <a:solidFill>
                  <a:schemeClr val="bg1"/>
                </a:solidFill>
                <a:latin typeface="Campton-SemiBold"/>
              </a:rPr>
              <a:t>Be generous</a:t>
            </a:r>
            <a:endParaRPr lang="en-GB" b="1" dirty="0">
              <a:solidFill>
                <a:schemeClr val="bg1"/>
              </a:solidFill>
              <a:latin typeface="Campton-SemiBold"/>
            </a:endParaRPr>
          </a:p>
        </p:txBody>
      </p:sp>
      <p:sp>
        <p:nvSpPr>
          <p:cNvPr id="12" name="Oval 11">
            <a:extLst>
              <a:ext uri="{FF2B5EF4-FFF2-40B4-BE49-F238E27FC236}">
                <a16:creationId xmlns:a16="http://schemas.microsoft.com/office/drawing/2014/main" id="{0554D828-BE13-7D3B-AB43-8A6BB8FD3DC6}"/>
              </a:ext>
            </a:extLst>
          </p:cNvPr>
          <p:cNvSpPr>
            <a:spLocks/>
          </p:cNvSpPr>
          <p:nvPr/>
        </p:nvSpPr>
        <p:spPr>
          <a:xfrm>
            <a:off x="8110518" y="3957034"/>
            <a:ext cx="2324456" cy="2406049"/>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3" name="TextBox 12">
            <a:extLst>
              <a:ext uri="{FF2B5EF4-FFF2-40B4-BE49-F238E27FC236}">
                <a16:creationId xmlns:a16="http://schemas.microsoft.com/office/drawing/2014/main" id="{FDD99EA5-83D0-638F-168A-F44C0F2EE4DD}"/>
              </a:ext>
            </a:extLst>
          </p:cNvPr>
          <p:cNvSpPr txBox="1">
            <a:spLocks/>
          </p:cNvSpPr>
          <p:nvPr/>
        </p:nvSpPr>
        <p:spPr>
          <a:xfrm>
            <a:off x="8338472" y="4498310"/>
            <a:ext cx="1868548" cy="1077218"/>
          </a:xfrm>
          <a:prstGeom prst="rect">
            <a:avLst/>
          </a:prstGeom>
          <a:noFill/>
        </p:spPr>
        <p:txBody>
          <a:bodyPr wrap="square" rtlCol="0">
            <a:spAutoFit/>
          </a:bodyPr>
          <a:lstStyle/>
          <a:p>
            <a:pPr algn="ctr"/>
            <a:r>
              <a:rPr lang="en-US" sz="3200" b="1" dirty="0">
                <a:solidFill>
                  <a:schemeClr val="bg1"/>
                </a:solidFill>
                <a:latin typeface="Campton-SemiBold"/>
              </a:rPr>
              <a:t>Be involved</a:t>
            </a:r>
            <a:endParaRPr lang="en-GB" b="1" dirty="0">
              <a:solidFill>
                <a:schemeClr val="bg1"/>
              </a:solidFill>
              <a:latin typeface="Campton-SemiBold"/>
            </a:endParaRPr>
          </a:p>
        </p:txBody>
      </p:sp>
      <p:sp>
        <p:nvSpPr>
          <p:cNvPr id="14" name="TextBox 13">
            <a:extLst>
              <a:ext uri="{FF2B5EF4-FFF2-40B4-BE49-F238E27FC236}">
                <a16:creationId xmlns:a16="http://schemas.microsoft.com/office/drawing/2014/main" id="{34E3B633-319E-AE45-7651-A76BD034D35A}"/>
              </a:ext>
            </a:extLst>
          </p:cNvPr>
          <p:cNvSpPr txBox="1">
            <a:spLocks/>
          </p:cNvSpPr>
          <p:nvPr/>
        </p:nvSpPr>
        <p:spPr>
          <a:xfrm>
            <a:off x="1046754" y="683618"/>
            <a:ext cx="7792445" cy="2400657"/>
          </a:xfrm>
          <a:prstGeom prst="rect">
            <a:avLst/>
          </a:prstGeom>
          <a:noFill/>
        </p:spPr>
        <p:txBody>
          <a:bodyPr wrap="square">
            <a:spAutoFit/>
          </a:bodyPr>
          <a:lstStyle/>
          <a:p>
            <a:pPr marL="457200" indent="-457200">
              <a:buFont typeface="Arial" panose="020B0604020202020204" pitchFamily="34" charset="0"/>
              <a:buChar char="•"/>
            </a:pPr>
            <a:r>
              <a:rPr lang="en-US" sz="3000" i="0" u="none" strike="noStrike" baseline="0" dirty="0">
                <a:solidFill>
                  <a:schemeClr val="accent6">
                    <a:lumMod val="75000"/>
                  </a:schemeClr>
                </a:solidFill>
                <a:latin typeface="Campton-SemiBold"/>
              </a:rPr>
              <a:t>To explore </a:t>
            </a:r>
            <a:r>
              <a:rPr lang="en-US" sz="3000" dirty="0">
                <a:solidFill>
                  <a:schemeClr val="accent6">
                    <a:lumMod val="75000"/>
                  </a:schemeClr>
                </a:solidFill>
                <a:latin typeface="Campton-SemiBold"/>
              </a:rPr>
              <a:t>how What Happens In? can deepen learning about the matters of central importance</a:t>
            </a:r>
            <a:endParaRPr lang="en-US" sz="3000" i="0" u="none" strike="noStrike" baseline="0" dirty="0">
              <a:solidFill>
                <a:schemeClr val="accent6">
                  <a:lumMod val="75000"/>
                </a:schemeClr>
              </a:solidFill>
              <a:latin typeface="Campton-SemiBold"/>
            </a:endParaRPr>
          </a:p>
          <a:p>
            <a:pPr marL="457200" indent="-457200">
              <a:buFont typeface="Arial" panose="020B0604020202020204" pitchFamily="34" charset="0"/>
              <a:buChar char="•"/>
            </a:pPr>
            <a:r>
              <a:rPr lang="en-US" sz="3000" dirty="0">
                <a:solidFill>
                  <a:schemeClr val="accent6">
                    <a:lumMod val="75000"/>
                  </a:schemeClr>
                </a:solidFill>
                <a:latin typeface="Campton-SemiBold"/>
              </a:rPr>
              <a:t>To develop disciplinary ways of knowing to use What Happens In? in the classroom</a:t>
            </a:r>
          </a:p>
        </p:txBody>
      </p:sp>
      <p:sp>
        <p:nvSpPr>
          <p:cNvPr id="9" name="Date Placeholder 8">
            <a:extLst>
              <a:ext uri="{FF2B5EF4-FFF2-40B4-BE49-F238E27FC236}">
                <a16:creationId xmlns:a16="http://schemas.microsoft.com/office/drawing/2014/main" id="{EA0B53B0-06E4-77DE-ECBD-211A60827FB7}"/>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223504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3488-826A-D3A0-386A-6A5FDC0AE71D}"/>
              </a:ext>
            </a:extLst>
          </p:cNvPr>
          <p:cNvSpPr>
            <a:spLocks noGrp="1"/>
          </p:cNvSpPr>
          <p:nvPr>
            <p:ph type="title"/>
          </p:nvPr>
        </p:nvSpPr>
        <p:spPr>
          <a:xfrm>
            <a:off x="838200" y="325796"/>
            <a:ext cx="10515600" cy="1325563"/>
          </a:xfrm>
        </p:spPr>
        <p:txBody>
          <a:bodyPr/>
          <a:lstStyle/>
          <a:p>
            <a:r>
              <a:rPr lang="en-GB" dirty="0"/>
              <a:t>How far are these embedded in your own setting?</a:t>
            </a:r>
          </a:p>
        </p:txBody>
      </p:sp>
      <p:sp>
        <p:nvSpPr>
          <p:cNvPr id="3" name="Content Placeholder 2">
            <a:extLst>
              <a:ext uri="{FF2B5EF4-FFF2-40B4-BE49-F238E27FC236}">
                <a16:creationId xmlns:a16="http://schemas.microsoft.com/office/drawing/2014/main" id="{2D7FBCC7-F75D-51E3-7DDB-96030C4EB380}"/>
              </a:ext>
            </a:extLst>
          </p:cNvPr>
          <p:cNvSpPr>
            <a:spLocks noGrp="1"/>
          </p:cNvSpPr>
          <p:nvPr>
            <p:ph idx="1"/>
          </p:nvPr>
        </p:nvSpPr>
        <p:spPr/>
        <p:txBody>
          <a:bodyPr>
            <a:normAutofit/>
          </a:bodyPr>
          <a:lstStyle/>
          <a:p>
            <a:r>
              <a:rPr lang="en-GB" sz="3200" dirty="0"/>
              <a:t>Substantive knowledge</a:t>
            </a:r>
          </a:p>
          <a:p>
            <a:r>
              <a:rPr lang="en-GB" sz="3200" dirty="0"/>
              <a:t>Disciplinary Knowledge</a:t>
            </a:r>
          </a:p>
          <a:p>
            <a:r>
              <a:rPr lang="en-GB" sz="3200" dirty="0"/>
              <a:t>Personal Knowledge</a:t>
            </a:r>
          </a:p>
          <a:p>
            <a:r>
              <a:rPr lang="en-GB" sz="3200" dirty="0"/>
              <a:t>Effective transition from Key Stage 2 to Key Stage 3</a:t>
            </a:r>
          </a:p>
          <a:p>
            <a:r>
              <a:rPr lang="en-GB" sz="3200" dirty="0"/>
              <a:t>A clear understanding of what we are assessing in RE</a:t>
            </a:r>
          </a:p>
          <a:p>
            <a:r>
              <a:rPr lang="en-GB" sz="3200" dirty="0"/>
              <a:t>Formative assessment</a:t>
            </a:r>
          </a:p>
          <a:p>
            <a:r>
              <a:rPr lang="en-GB" sz="3200" dirty="0"/>
              <a:t>Summative assessment</a:t>
            </a:r>
          </a:p>
        </p:txBody>
      </p:sp>
      <p:sp>
        <p:nvSpPr>
          <p:cNvPr id="4" name="Date Placeholder 3">
            <a:extLst>
              <a:ext uri="{FF2B5EF4-FFF2-40B4-BE49-F238E27FC236}">
                <a16:creationId xmlns:a16="http://schemas.microsoft.com/office/drawing/2014/main" id="{D4900C1B-33C3-48BD-1F29-FFBB0E54C6B8}"/>
              </a:ext>
            </a:extLst>
          </p:cNvPr>
          <p:cNvSpPr>
            <a:spLocks noGrp="1"/>
          </p:cNvSpPr>
          <p:nvPr>
            <p:ph type="dt" sz="half" idx="10"/>
          </p:nvPr>
        </p:nvSpPr>
        <p:spPr/>
        <p:txBody>
          <a:bodyPr/>
          <a:lstStyle/>
          <a:p>
            <a:r>
              <a:rPr lang="en-US"/>
              <a:t>© RE Today Services 9th March 2026</a:t>
            </a:r>
            <a:endParaRPr lang="en-GB"/>
          </a:p>
        </p:txBody>
      </p:sp>
      <p:pic>
        <p:nvPicPr>
          <p:cNvPr id="6" name="Picture 5" descr="A white cloud with black background&#10;&#10;AI-generated content may be incorrect.">
            <a:extLst>
              <a:ext uri="{FF2B5EF4-FFF2-40B4-BE49-F238E27FC236}">
                <a16:creationId xmlns:a16="http://schemas.microsoft.com/office/drawing/2014/main" id="{B92990B7-92D9-DB73-21E3-583CCFDB7115}"/>
              </a:ext>
            </a:extLst>
          </p:cNvPr>
          <p:cNvPicPr>
            <a:picLocks noChangeAspect="1"/>
          </p:cNvPicPr>
          <p:nvPr/>
        </p:nvPicPr>
        <p:blipFill>
          <a:blip r:embed="rId2"/>
          <a:stretch>
            <a:fillRect/>
          </a:stretch>
        </p:blipFill>
        <p:spPr>
          <a:xfrm>
            <a:off x="9890651" y="4785466"/>
            <a:ext cx="2054986" cy="1746738"/>
          </a:xfrm>
          <a:prstGeom prst="rect">
            <a:avLst/>
          </a:prstGeom>
        </p:spPr>
      </p:pic>
    </p:spTree>
    <p:extLst>
      <p:ext uri="{BB962C8B-B14F-4D97-AF65-F5344CB8AC3E}">
        <p14:creationId xmlns:p14="http://schemas.microsoft.com/office/powerpoint/2010/main" val="199727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FABA-C16F-6AD0-613E-3830A67FAE13}"/>
              </a:ext>
            </a:extLst>
          </p:cNvPr>
          <p:cNvSpPr>
            <a:spLocks noGrp="1"/>
          </p:cNvSpPr>
          <p:nvPr>
            <p:ph type="title"/>
          </p:nvPr>
        </p:nvSpPr>
        <p:spPr/>
        <p:txBody>
          <a:bodyPr/>
          <a:lstStyle/>
          <a:p>
            <a:r>
              <a:rPr lang="en-GB" dirty="0"/>
              <a:t>What are Matters of Central Importance?</a:t>
            </a:r>
          </a:p>
        </p:txBody>
      </p:sp>
      <p:pic>
        <p:nvPicPr>
          <p:cNvPr id="6" name="Content Placeholder 5" descr="A white paper with blue text&#10;&#10;AI-generated content may be incorrect.">
            <a:extLst>
              <a:ext uri="{FF2B5EF4-FFF2-40B4-BE49-F238E27FC236}">
                <a16:creationId xmlns:a16="http://schemas.microsoft.com/office/drawing/2014/main" id="{DC2C0AE5-97EF-B583-0F3F-51EBCCB69D49}"/>
              </a:ext>
            </a:extLst>
          </p:cNvPr>
          <p:cNvPicPr>
            <a:picLocks noGrp="1" noChangeAspect="1"/>
          </p:cNvPicPr>
          <p:nvPr>
            <p:ph idx="1"/>
          </p:nvPr>
        </p:nvPicPr>
        <p:blipFill>
          <a:blip r:embed="rId2"/>
          <a:stretch>
            <a:fillRect/>
          </a:stretch>
        </p:blipFill>
        <p:spPr>
          <a:xfrm rot="352775">
            <a:off x="8133332" y="1847851"/>
            <a:ext cx="3064651" cy="4351338"/>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7FB2D7C4-8E09-8B71-6C4F-4201F8975E2F}"/>
              </a:ext>
            </a:extLst>
          </p:cNvPr>
          <p:cNvSpPr>
            <a:spLocks noGrp="1"/>
          </p:cNvSpPr>
          <p:nvPr>
            <p:ph type="dt" sz="half" idx="10"/>
          </p:nvPr>
        </p:nvSpPr>
        <p:spPr/>
        <p:txBody>
          <a:bodyPr/>
          <a:lstStyle/>
          <a:p>
            <a:r>
              <a:rPr lang="en-US"/>
              <a:t>© RE Today Services 9th March 2026</a:t>
            </a:r>
            <a:endParaRPr lang="en-GB"/>
          </a:p>
        </p:txBody>
      </p:sp>
      <p:sp>
        <p:nvSpPr>
          <p:cNvPr id="7" name="Speech Bubble: Oval 6">
            <a:extLst>
              <a:ext uri="{FF2B5EF4-FFF2-40B4-BE49-F238E27FC236}">
                <a16:creationId xmlns:a16="http://schemas.microsoft.com/office/drawing/2014/main" id="{DF775440-D122-4EB6-6816-B34EE3F87B9B}"/>
              </a:ext>
            </a:extLst>
          </p:cNvPr>
          <p:cNvSpPr/>
          <p:nvPr/>
        </p:nvSpPr>
        <p:spPr>
          <a:xfrm>
            <a:off x="1071716" y="1524000"/>
            <a:ext cx="6207295" cy="3394587"/>
          </a:xfrm>
          <a:prstGeom prst="wedgeEllipseCallou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Segoe Print" panose="02000600000000000000" pitchFamily="2" charset="0"/>
              </a:rPr>
              <a:t>that pupils will develop knowledge and understanding of the matters of central importance for the religious and non-religious worldviews studied. </a:t>
            </a:r>
          </a:p>
        </p:txBody>
      </p:sp>
    </p:spTree>
    <p:extLst>
      <p:ext uri="{BB962C8B-B14F-4D97-AF65-F5344CB8AC3E}">
        <p14:creationId xmlns:p14="http://schemas.microsoft.com/office/powerpoint/2010/main" val="249987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0D12-7D0B-6BB2-3B84-D021EE33F37E}"/>
              </a:ext>
            </a:extLst>
          </p:cNvPr>
          <p:cNvSpPr>
            <a:spLocks noGrp="1"/>
          </p:cNvSpPr>
          <p:nvPr>
            <p:ph type="title"/>
          </p:nvPr>
        </p:nvSpPr>
        <p:spPr/>
        <p:txBody>
          <a:bodyPr/>
          <a:lstStyle/>
          <a:p>
            <a:r>
              <a:rPr lang="en-GB" dirty="0"/>
              <a:t>National Content Standard for RE</a:t>
            </a:r>
          </a:p>
        </p:txBody>
      </p:sp>
      <p:sp>
        <p:nvSpPr>
          <p:cNvPr id="3" name="Content Placeholder 2">
            <a:extLst>
              <a:ext uri="{FF2B5EF4-FFF2-40B4-BE49-F238E27FC236}">
                <a16:creationId xmlns:a16="http://schemas.microsoft.com/office/drawing/2014/main" id="{22A81F21-1B44-B7DB-AB24-9206724EE921}"/>
              </a:ext>
            </a:extLst>
          </p:cNvPr>
          <p:cNvSpPr>
            <a:spLocks noGrp="1"/>
          </p:cNvSpPr>
          <p:nvPr>
            <p:ph idx="1"/>
          </p:nvPr>
        </p:nvSpPr>
        <p:spPr/>
        <p:txBody>
          <a:bodyPr>
            <a:normAutofit/>
          </a:bodyPr>
          <a:lstStyle/>
          <a:p>
            <a:r>
              <a:rPr lang="en-GB" dirty="0"/>
              <a:t>Collectively enough substantive content and concepts in the RE curriculum to enable pupils to grasp the complexity of a multi-religious, multi-secular world. This substantive knowledge is a representation and reconstruction of religious and non-religious traditions and concepts.</a:t>
            </a:r>
          </a:p>
          <a:p>
            <a:pPr marL="0" indent="0">
              <a:buNone/>
            </a:pPr>
            <a:r>
              <a:rPr lang="en-GB" dirty="0"/>
              <a:t> </a:t>
            </a:r>
          </a:p>
        </p:txBody>
      </p:sp>
      <p:sp>
        <p:nvSpPr>
          <p:cNvPr id="4" name="Date Placeholder 3">
            <a:extLst>
              <a:ext uri="{FF2B5EF4-FFF2-40B4-BE49-F238E27FC236}">
                <a16:creationId xmlns:a16="http://schemas.microsoft.com/office/drawing/2014/main" id="{BCF3E07A-ACA3-DC0C-94EE-76A7175F45E8}"/>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82804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DF83-7DFD-37C5-9819-E92126CD7979}"/>
              </a:ext>
            </a:extLst>
          </p:cNvPr>
          <p:cNvSpPr>
            <a:spLocks noGrp="1"/>
          </p:cNvSpPr>
          <p:nvPr>
            <p:ph type="title"/>
          </p:nvPr>
        </p:nvSpPr>
        <p:spPr/>
        <p:txBody>
          <a:bodyPr/>
          <a:lstStyle/>
          <a:p>
            <a:r>
              <a:rPr lang="en-GB" dirty="0"/>
              <a:t>National Content Standard for RE</a:t>
            </a:r>
          </a:p>
        </p:txBody>
      </p:sp>
      <p:sp>
        <p:nvSpPr>
          <p:cNvPr id="3" name="Content Placeholder 2">
            <a:extLst>
              <a:ext uri="{FF2B5EF4-FFF2-40B4-BE49-F238E27FC236}">
                <a16:creationId xmlns:a16="http://schemas.microsoft.com/office/drawing/2014/main" id="{0C0CF51F-AC36-4D02-61CF-22AF44D486F2}"/>
              </a:ext>
            </a:extLst>
          </p:cNvPr>
          <p:cNvSpPr>
            <a:spLocks noGrp="1"/>
          </p:cNvSpPr>
          <p:nvPr>
            <p:ph idx="1"/>
          </p:nvPr>
        </p:nvSpPr>
        <p:spPr/>
        <p:txBody>
          <a:bodyPr/>
          <a:lstStyle/>
          <a:p>
            <a:r>
              <a:rPr lang="en-GB" dirty="0"/>
              <a:t>Representations of religious and non-religious traditions that are as accurate as possible. Leaders and teachers might use scholarship to construct representations so that pupils do not learn misconceptions.</a:t>
            </a:r>
          </a:p>
        </p:txBody>
      </p:sp>
      <p:sp>
        <p:nvSpPr>
          <p:cNvPr id="4" name="Date Placeholder 3">
            <a:extLst>
              <a:ext uri="{FF2B5EF4-FFF2-40B4-BE49-F238E27FC236}">
                <a16:creationId xmlns:a16="http://schemas.microsoft.com/office/drawing/2014/main" id="{608128D7-081B-BE3C-1EFC-E3B27E7B2278}"/>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315754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F6B6-2CC2-B8A3-A54C-C2702D18992F}"/>
              </a:ext>
            </a:extLst>
          </p:cNvPr>
          <p:cNvSpPr>
            <a:spLocks noGrp="1"/>
          </p:cNvSpPr>
          <p:nvPr>
            <p:ph type="title"/>
          </p:nvPr>
        </p:nvSpPr>
        <p:spPr/>
        <p:txBody>
          <a:bodyPr/>
          <a:lstStyle/>
          <a:p>
            <a:r>
              <a:rPr lang="en-GB" dirty="0"/>
              <a:t>National Content Standard for RE</a:t>
            </a:r>
          </a:p>
        </p:txBody>
      </p:sp>
      <p:sp>
        <p:nvSpPr>
          <p:cNvPr id="3" name="Content Placeholder 2">
            <a:extLst>
              <a:ext uri="{FF2B5EF4-FFF2-40B4-BE49-F238E27FC236}">
                <a16:creationId xmlns:a16="http://schemas.microsoft.com/office/drawing/2014/main" id="{AD321F92-D2E0-6402-4089-DE09FDF596B7}"/>
              </a:ext>
            </a:extLst>
          </p:cNvPr>
          <p:cNvSpPr>
            <a:spLocks noGrp="1"/>
          </p:cNvSpPr>
          <p:nvPr>
            <p:ph idx="1"/>
          </p:nvPr>
        </p:nvSpPr>
        <p:spPr/>
        <p:txBody>
          <a:bodyPr/>
          <a:lstStyle/>
          <a:p>
            <a:pPr marL="0" indent="0">
              <a:buNone/>
            </a:pPr>
            <a:r>
              <a:rPr lang="en-GB" dirty="0"/>
              <a:t>• Depth of study in certain areas of the RE curriculum to provide pupils with detailed content that is connected with the concepts and ideas that they learn. Without this, more complex discussions about religion and non-religion will be superficial. Leaders and teachers can make intelligent selections for depth of study to indicate a range of religious and nonreligious ways of living</a:t>
            </a:r>
          </a:p>
        </p:txBody>
      </p:sp>
      <p:sp>
        <p:nvSpPr>
          <p:cNvPr id="4" name="Date Placeholder 3">
            <a:extLst>
              <a:ext uri="{FF2B5EF4-FFF2-40B4-BE49-F238E27FC236}">
                <a16:creationId xmlns:a16="http://schemas.microsoft.com/office/drawing/2014/main" id="{37DDC8BC-1E9E-BCAD-DFAD-13F79D1A6230}"/>
              </a:ext>
            </a:extLst>
          </p:cNvPr>
          <p:cNvSpPr>
            <a:spLocks noGrp="1"/>
          </p:cNvSpPr>
          <p:nvPr>
            <p:ph type="dt" sz="half" idx="10"/>
          </p:nvPr>
        </p:nvSpPr>
        <p:spPr/>
        <p:txBody>
          <a:bodyPr/>
          <a:lstStyle/>
          <a:p>
            <a:r>
              <a:rPr lang="en-US"/>
              <a:t>© RE Today Services 9th March 2026</a:t>
            </a:r>
            <a:endParaRPr lang="en-GB"/>
          </a:p>
        </p:txBody>
      </p:sp>
    </p:spTree>
    <p:extLst>
      <p:ext uri="{BB962C8B-B14F-4D97-AF65-F5344CB8AC3E}">
        <p14:creationId xmlns:p14="http://schemas.microsoft.com/office/powerpoint/2010/main" val="678694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BAC3B38B50A4B992FDE705985E3B9" ma:contentTypeVersion="17" ma:contentTypeDescription="Create a new document." ma:contentTypeScope="" ma:versionID="d4880c4e88682782050b54dfbe072d6f">
  <xsd:schema xmlns:xsd="http://www.w3.org/2001/XMLSchema" xmlns:xs="http://www.w3.org/2001/XMLSchema" xmlns:p="http://schemas.microsoft.com/office/2006/metadata/properties" xmlns:ns2="029d3a7a-ea02-4ff3-9e67-22a56dee6fe2" xmlns:ns3="e45630ad-0471-4275-952c-2a261e69fce8" xmlns:ns4="f0b9e877-a21e-48c6-9eeb-e4ed0728fa56" targetNamespace="http://schemas.microsoft.com/office/2006/metadata/properties" ma:root="true" ma:fieldsID="64ddde1b9aef22a127987360fd142cee" ns2:_="" ns3:_="" ns4:_="">
    <xsd:import namespace="029d3a7a-ea02-4ff3-9e67-22a56dee6fe2"/>
    <xsd:import namespace="e45630ad-0471-4275-952c-2a261e69fce8"/>
    <xsd:import namespace="f0b9e877-a21e-48c6-9eeb-e4ed0728fa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9d3a7a-ea02-4ff3-9e67-22a56dee6f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6ce8de0-f3f0-4549-9e55-059b8c2a83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5630ad-0471-4275-952c-2a261e69fce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b9e877-a21e-48c6-9eeb-e4ed0728fa5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51604f6-bd9e-4377-9b95-68911826c5c0}" ma:internalName="TaxCatchAll" ma:showField="CatchAllData" ma:web="f0b9e877-a21e-48c6-9eeb-e4ed0728fa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9d3a7a-ea02-4ff3-9e67-22a56dee6fe2">
      <Terms xmlns="http://schemas.microsoft.com/office/infopath/2007/PartnerControls"/>
    </lcf76f155ced4ddcb4097134ff3c332f>
    <TaxCatchAll xmlns="f0b9e877-a21e-48c6-9eeb-e4ed0728fa56" xsi:nil="true"/>
  </documentManagement>
</p:properties>
</file>

<file path=customXml/itemProps1.xml><?xml version="1.0" encoding="utf-8"?>
<ds:datastoreItem xmlns:ds="http://schemas.openxmlformats.org/officeDocument/2006/customXml" ds:itemID="{6E5352EB-EB1C-4A39-9623-2895A4BB06E0}"/>
</file>

<file path=customXml/itemProps2.xml><?xml version="1.0" encoding="utf-8"?>
<ds:datastoreItem xmlns:ds="http://schemas.openxmlformats.org/officeDocument/2006/customXml" ds:itemID="{CAE0618B-35E9-465E-B4F5-EAAB2E5F7274}"/>
</file>

<file path=customXml/itemProps3.xml><?xml version="1.0" encoding="utf-8"?>
<ds:datastoreItem xmlns:ds="http://schemas.openxmlformats.org/officeDocument/2006/customXml" ds:itemID="{8F801690-7CEA-4403-A945-76C067CEB4DE}"/>
</file>

<file path=docProps/app.xml><?xml version="1.0" encoding="utf-8"?>
<Properties xmlns="http://schemas.openxmlformats.org/officeDocument/2006/extended-properties" xmlns:vt="http://schemas.openxmlformats.org/officeDocument/2006/docPropsVTypes">
  <Template/>
  <TotalTime>210</TotalTime>
  <Words>1192</Words>
  <Application>Microsoft Office PowerPoint</Application>
  <PresentationFormat>Widescreen</PresentationFormat>
  <Paragraphs>144</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Aptos Display</vt:lpstr>
      <vt:lpstr>Arial</vt:lpstr>
      <vt:lpstr>Campton-SemiBold</vt:lpstr>
      <vt:lpstr>Segoe Print</vt:lpstr>
      <vt:lpstr>Office Theme</vt:lpstr>
      <vt:lpstr>What Happens In?</vt:lpstr>
      <vt:lpstr>PowerPoint Presentation</vt:lpstr>
      <vt:lpstr>Downloads from today …</vt:lpstr>
      <vt:lpstr>PowerPoint Presentation</vt:lpstr>
      <vt:lpstr>How far are these embedded in your own setting?</vt:lpstr>
      <vt:lpstr>What are Matters of Central Importance?</vt:lpstr>
      <vt:lpstr>National Content Standard for RE</vt:lpstr>
      <vt:lpstr>National Content Standard for RE</vt:lpstr>
      <vt:lpstr>National Content Standard for RE</vt:lpstr>
      <vt:lpstr> National Content Standard for RE</vt:lpstr>
      <vt:lpstr>PowerPoint Presentation</vt:lpstr>
      <vt:lpstr>PowerPoint Presentation</vt:lpstr>
      <vt:lpstr>What are the matters of central importance in Hindu Dharma?</vt:lpstr>
      <vt:lpstr>Substantive knowledge</vt:lpstr>
      <vt:lpstr>What about the other religions?</vt:lpstr>
      <vt:lpstr>Deep and Meaningful 2024</vt:lpstr>
      <vt:lpstr>Deep and Meaningful 2024</vt:lpstr>
      <vt:lpstr>So when students transition from Year 6 to Year 7 what do we need to know?</vt:lpstr>
      <vt:lpstr>PowerPoint Presentation</vt:lpstr>
      <vt:lpstr>Substantive knowledge</vt:lpstr>
      <vt:lpstr>PowerPoint Presentation</vt:lpstr>
      <vt:lpstr>PowerPoint Presentation</vt:lpstr>
      <vt:lpstr>PowerPoint Presentation</vt:lpstr>
      <vt:lpstr>Formative or Summative or Both?</vt:lpstr>
      <vt:lpstr>PowerPoint Presentation</vt:lpstr>
      <vt:lpstr>Can you think of any other uses for What Happens In?</vt:lpstr>
      <vt:lpstr>Which tools and methods have you used today?</vt:lpstr>
      <vt:lpstr>Don’t forget to download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Ian Nicholson</dc:creator>
  <cp:lastModifiedBy>Ian Nicholson</cp:lastModifiedBy>
  <cp:revision>5</cp:revision>
  <dcterms:created xsi:type="dcterms:W3CDTF">2025-02-14T10:10:28Z</dcterms:created>
  <dcterms:modified xsi:type="dcterms:W3CDTF">2026-03-10T10:55:15Z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0x010100163BAC3B38B50A4B992FDE705985E3B9</vt:lpwstr>
  </property>
</Properties>
</file>